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336" r:id="rId4"/>
    <p:sldId id="337" r:id="rId5"/>
    <p:sldId id="263" r:id="rId6"/>
    <p:sldId id="338" r:id="rId7"/>
  </p:sldIdLst>
  <p:sldSz cx="12192000" cy="6858000"/>
  <p:notesSz cx="6858000" cy="9144000"/>
  <p:defaultTextStyle>
    <a:defPPr>
      <a:defRPr lang="en-US"/>
    </a:defPPr>
    <a:lvl1pPr marL="0" indent="0" algn="l" defTabSz="914400" rtl="0" eaLnBrk="1" latinLnBrk="0" hangingPunct="1">
      <a:lnSpc>
        <a:spcPct val="100000"/>
      </a:lnSpc>
      <a:spcBef>
        <a:spcPts val="1200"/>
      </a:spcBef>
      <a:buFontTx/>
      <a:buNone/>
      <a:defRPr sz="1400" kern="1200">
        <a:solidFill>
          <a:schemeClr val="tx2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00000"/>
      </a:lnSpc>
      <a:spcBef>
        <a:spcPts val="900"/>
      </a:spcBef>
      <a:buClr>
        <a:schemeClr val="tx1"/>
      </a:buClr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00000"/>
      </a:lnSpc>
      <a:spcBef>
        <a:spcPts val="900"/>
      </a:spcBef>
      <a:buClr>
        <a:schemeClr val="tx1"/>
      </a:buClr>
      <a:buFont typeface="Arial" panose="020B0604020202020204" pitchFamily="34" charset="0"/>
      <a:buChar char="◦"/>
      <a:defRPr sz="1400" kern="1200">
        <a:solidFill>
          <a:schemeClr val="tx2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00000"/>
      </a:lnSpc>
      <a:spcBef>
        <a:spcPts val="900"/>
      </a:spcBef>
      <a:buClr>
        <a:schemeClr val="tx1"/>
      </a:buClr>
      <a:buFont typeface="Arial" panose="020B0604020202020204" pitchFamily="34" charset="0"/>
      <a:buChar char="◦"/>
      <a:defRPr sz="1400" kern="1200">
        <a:solidFill>
          <a:schemeClr val="tx2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00000"/>
      </a:lnSpc>
      <a:spcBef>
        <a:spcPts val="900"/>
      </a:spcBef>
      <a:buClr>
        <a:schemeClr val="tx1"/>
      </a:buClr>
      <a:buFont typeface="Arial" panose="020B0604020202020204" pitchFamily="34" charset="0"/>
      <a:buChar char="◦"/>
      <a:defRPr sz="14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929" userDrawn="1">
          <p15:clr>
            <a:srgbClr val="A4A3A4"/>
          </p15:clr>
        </p15:guide>
        <p15:guide id="2" pos="5201" userDrawn="1">
          <p15:clr>
            <a:srgbClr val="A4A3A4"/>
          </p15:clr>
        </p15:guide>
        <p15:guide id="3" pos="2751" userDrawn="1">
          <p15:clr>
            <a:srgbClr val="A4A3A4"/>
          </p15:clr>
        </p15:guide>
        <p15:guide id="4" pos="2479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8" orient="horz" pos="618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pos="302" userDrawn="1">
          <p15:clr>
            <a:srgbClr val="A4A3A4"/>
          </p15:clr>
        </p15:guide>
        <p15:guide id="12" pos="3976" userDrawn="1">
          <p15:clr>
            <a:srgbClr val="A4A3A4"/>
          </p15:clr>
        </p15:guide>
        <p15:guide id="13" pos="3704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  <p15:guide id="15" orient="horz" pos="11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380D8BF-8B96-4A5B-93A4-BB0118EBDBD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380D8BF-8B96-4A5B-93A4-BB0118EBDBDD}" styleName="QIAGEN type A">
    <a:wholeTbl>
      <a:tcTxStyle>
        <a:fontRef idx="minor">
          <a:prstClr val="black"/>
        </a:fontRef>
        <a:schemeClr val="dk2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2"/>
      </a:tcTxStyle>
      <a:tcStyle>
        <a:tcBdr>
          <a:left>
            <a:ln w="9525" cmpd="sng">
              <a:solidFill>
                <a:schemeClr val="accent1"/>
              </a:solidFill>
            </a:ln>
          </a:left>
        </a:tcBdr>
      </a:tcStyle>
    </a:lastCol>
    <a:firstCol>
      <a:tcTxStyle b="off">
        <a:fontRef idx="minor">
          <a:prstClr val="black"/>
        </a:fontRef>
        <a:schemeClr val="dk2"/>
      </a:tcTxStyle>
      <a:tcStyle>
        <a:tcBdr>
          <a:right>
            <a:ln w="9525" cmpd="sng">
              <a:solidFill>
                <a:schemeClr val="accent1"/>
              </a:solidFill>
            </a:ln>
          </a:right>
        </a:tcBdr>
      </a:tcStyle>
    </a:firstCol>
    <a:lastRow>
      <a:tcTxStyle b="off">
        <a:fontRef idx="minor">
          <a:prstClr val="black"/>
        </a:fontRef>
        <a:schemeClr val="dk2"/>
      </a:tcTxStyle>
      <a:tcStyle>
        <a:tcBdr>
          <a:top>
            <a:ln w="9525" cmpd="sng">
              <a:solidFill>
                <a:schemeClr val="accent1"/>
              </a:solidFill>
            </a:ln>
          </a:top>
        </a:tcBdr>
      </a:tcStyle>
    </a:lastRow>
    <a:firstRow>
      <a:tcTxStyle b="off">
        <a:fontRef idx="minor">
          <a:prstClr val="black"/>
        </a:fontRef>
        <a:schemeClr val="dk2"/>
      </a:tcTxStyle>
      <a:tcStyle>
        <a:tcBdr>
          <a:bottom>
            <a:ln w="9525" cmpd="sng">
              <a:solidFill>
                <a:schemeClr val="accen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3D98CA5-8B78-449B-964F-629D5F9FC1AA}" styleName="QIAGEN type B">
    <a:wholeTbl>
      <a:tcTxStyle>
        <a:fontRef idx="minor">
          <a:prstClr val="black"/>
        </a:fontRef>
        <a:schemeClr val="dk2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9525" cmpd="sng">
              <a:solidFill>
                <a:schemeClr val="accent6"/>
              </a:solidFill>
            </a:ln>
          </a:insideV>
        </a:tcBdr>
        <a:fill>
          <a:solidFill>
            <a:schemeClr val="lt1"/>
          </a:solidFill>
        </a:fill>
      </a:tcStyle>
    </a:wholeTbl>
    <a:lastCol>
      <a:tcTxStyle b="off">
        <a:fontRef idx="minor">
          <a:prstClr val="black"/>
        </a:fontRef>
        <a:schemeClr val="dk2"/>
      </a:tcTxStyle>
      <a:tcStyle>
        <a:tcBdr>
          <a:left>
            <a:ln w="9525" cmpd="sng">
              <a:solidFill>
                <a:schemeClr val="accent1"/>
              </a:solidFill>
            </a:ln>
          </a:left>
        </a:tcBdr>
      </a:tcStyle>
    </a:lastCol>
    <a:firstCol>
      <a:tcTxStyle b="on">
        <a:fontRef idx="minor">
          <a:prstClr val="black"/>
        </a:fontRef>
        <a:schemeClr val="dk2"/>
      </a:tcTxStyle>
      <a:tcStyle>
        <a:tcBdr>
          <a:right>
            <a:ln w="9525" cmpd="sng">
              <a:solidFill>
                <a:schemeClr val="accent1"/>
              </a:solidFill>
            </a:ln>
          </a:right>
        </a:tcBdr>
      </a:tcStyle>
    </a:firstCol>
    <a:lastRow>
      <a:tcTxStyle b="off">
        <a:fontRef idx="minor">
          <a:prstClr val="black"/>
        </a:fontRef>
        <a:schemeClr val="dk2"/>
      </a:tcTxStyle>
      <a:tcStyle>
        <a:tcBdr>
          <a:top>
            <a:ln w="9525" cmpd="sng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9525" cmpd="sng">
              <a:solidFill>
                <a:schemeClr val="accent1"/>
              </a:solidFill>
            </a:ln>
          </a:bottom>
        </a:tcBdr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120" y="-62"/>
      </p:cViewPr>
      <p:guideLst>
        <p:guide orient="horz" pos="618"/>
        <p:guide orient="horz" pos="3974"/>
        <p:guide orient="horz" pos="935"/>
        <p:guide orient="horz" pos="119"/>
        <p:guide pos="4929"/>
        <p:guide pos="5201"/>
        <p:guide pos="2751"/>
        <p:guide pos="2479"/>
        <p:guide pos="7378"/>
        <p:guide pos="302"/>
        <p:guide pos="3976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558" y="4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B418544-AD6D-49C0-B107-2D8BEDD2E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38703A-0A2B-44B4-B6E5-B6ED72127A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43B7-F448-4889-A5F7-6F06D11D5CCB}" type="datetimeFigureOut">
              <a:rPr lang="en-US" smtClean="0">
                <a:solidFill>
                  <a:schemeClr val="tx2"/>
                </a:solidFill>
              </a:rPr>
              <a:pPr/>
              <a:t>1/17/2020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F94D8A-F29F-486D-B935-9703748FD3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2121ED-664B-42FB-A20E-AF876D692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B9D57-6A20-4E1F-8461-4793AB469D94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60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FBC242-1BA3-4075-AD3A-3C488B34B2ED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3600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B5D210-A4D0-418F-94DA-8AF142E1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9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Bef>
        <a:spcPts val="1000"/>
      </a:spcBef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lnSpc>
        <a:spcPct val="110000"/>
      </a:lnSpc>
      <a:spcBef>
        <a:spcPts val="6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lnSpc>
        <a:spcPct val="110000"/>
      </a:lnSpc>
      <a:spcBef>
        <a:spcPts val="6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lnSpc>
        <a:spcPct val="110000"/>
      </a:lnSpc>
      <a:spcBef>
        <a:spcPts val="6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lnSpc>
        <a:spcPct val="110000"/>
      </a:lnSpc>
      <a:spcBef>
        <a:spcPts val="6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 and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521687A-D09C-444F-AD99-C0F9891A9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981074"/>
            <a:ext cx="12192000" cy="363854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CDD4-E733-4AF9-B89C-2C026D413D6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424" y="2948235"/>
            <a:ext cx="5616576" cy="2520000"/>
          </a:xfrm>
          <a:solidFill>
            <a:schemeClr val="accent1"/>
          </a:solidFill>
        </p:spPr>
        <p:txBody>
          <a:bodyPr lIns="288000" tIns="108000" rIns="288000" bIns="108000"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29C99-A003-4AC8-9C2F-DD8C8262C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562850" y="5762625"/>
            <a:ext cx="4149725" cy="546100"/>
          </a:xfrm>
          <a:noFill/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Name,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2335247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2 Text Box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98A1FA-E617-488F-9192-E84E3182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D6269DF-B3FA-47C7-A3EB-727FF3B710D7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D88CCC-A60A-4812-B3BE-D61CDA82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22B144-7E5A-4584-89F0-D939D442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5A09153-582B-4725-994F-73D5D19BE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311900" y="1483200"/>
            <a:ext cx="5880100" cy="48244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472CAB8-043E-46D8-8611-25E790893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6" y="1922400"/>
            <a:ext cx="5400675" cy="18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267878C1-79BC-4D44-B7F2-96A71741B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79426" y="1483200"/>
            <a:ext cx="5400675" cy="28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="" xmlns:a16="http://schemas.microsoft.com/office/drawing/2014/main" id="{C3FE0CAE-8779-421D-9210-3F2659CEEC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9425" y="3916756"/>
            <a:ext cx="5400675" cy="14400"/>
          </a:xfrm>
          <a:solidFill>
            <a:schemeClr val="accent5"/>
          </a:solidFill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FDB5758-C309-4921-B44D-95983DB761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79426" y="4517996"/>
            <a:ext cx="5400675" cy="1789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ECAA5FA4-4B62-45F6-8F17-C9839B8E75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79426" y="4083975"/>
            <a:ext cx="5400675" cy="28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09BCEEA-D1BC-4FE3-9D23-BD6EE1C3F28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63128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2 Tex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AB883-1D2F-42CD-AE3A-DE2C9BF48BD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98A1FA-E617-488F-9192-E84E3182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519FF1B-671E-486A-B4BF-1B4507C0B983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D88CCC-A60A-4812-B3BE-D61CDA82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22B144-7E5A-4584-89F0-D939D442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5A09153-582B-4725-994F-73D5D19BE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3" y="1483199"/>
            <a:ext cx="5880098" cy="4825525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472CAB8-043E-46D8-8611-25E790893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311900" y="1921025"/>
            <a:ext cx="5400675" cy="18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267878C1-79BC-4D44-B7F2-96A71741B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311900" y="1483200"/>
            <a:ext cx="5400675" cy="28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="" xmlns:a16="http://schemas.microsoft.com/office/drawing/2014/main" id="{C3FE0CAE-8779-421D-9210-3F2659CEEC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11900" y="3916756"/>
            <a:ext cx="5400675" cy="14400"/>
          </a:xfrm>
          <a:solidFill>
            <a:schemeClr val="accent5"/>
          </a:solidFill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FDB5758-C309-4921-B44D-95983DB761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6311900" y="4517995"/>
            <a:ext cx="5400675" cy="17907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ECAA5FA4-4B62-45F6-8F17-C9839B8E75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311900" y="4083975"/>
            <a:ext cx="5400675" cy="28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410580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44A1D-3916-4A74-9731-7382F10466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4F479E-2607-4435-9F60-635DED4F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819950E-7D77-4243-9B78-54DA732935A3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1E266D-DFEF-4455-9DDF-7F1053D0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3ED046-2F6D-4A2A-B1A1-C40C04EF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="" xmlns:a16="http://schemas.microsoft.com/office/drawing/2014/main" id="{9C39F551-F015-40D2-85A9-F80C319EF3CE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79424" y="1921023"/>
            <a:ext cx="5400675" cy="43877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="" xmlns:a16="http://schemas.microsoft.com/office/drawing/2014/main" id="{35EA5878-95D2-49DF-9C3D-86E18474AE18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6311900" y="1921023"/>
            <a:ext cx="5400675" cy="43877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CD439F99-8DEF-4A4F-A7AC-6687CC71AE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79424" y="1483200"/>
            <a:ext cx="5400675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B7024996-DB25-4690-B669-E280E3F75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311900" y="1483200"/>
            <a:ext cx="5400675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9631340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704" userDrawn="1">
          <p15:clr>
            <a:srgbClr val="FBAE40"/>
          </p15:clr>
        </p15:guide>
        <p15:guide id="2" pos="39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44A1D-3916-4A74-9731-7382F10466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4F479E-2607-4435-9F60-635DED4F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F7BFDDB-1B80-4441-BDC3-391CEE5E7A7F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1E266D-DFEF-4455-9DDF-7F1053D0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3ED046-2F6D-4A2A-B1A1-C40C04EF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C69A264-46A0-45E2-AF3A-A2CE1BB4B190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479423" y="1483200"/>
            <a:ext cx="3456384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="" xmlns:a16="http://schemas.microsoft.com/office/drawing/2014/main" id="{8D6480F0-9959-4AFA-A0E5-3B5570C49E5D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367807" y="1483200"/>
            <a:ext cx="3456384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="" xmlns:a16="http://schemas.microsoft.com/office/drawing/2014/main" id="{9C39F551-F015-40D2-85A9-F80C319EF3CE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79422" y="1921023"/>
            <a:ext cx="3456384" cy="43877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="" xmlns:a16="http://schemas.microsoft.com/office/drawing/2014/main" id="{35EA5878-95D2-49DF-9C3D-86E18474AE18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4367806" y="1921023"/>
            <a:ext cx="3456384" cy="43877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6BB155AC-FC4F-46F1-8050-7C07C69FEB96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8256191" y="1483200"/>
            <a:ext cx="3456384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="" xmlns:a16="http://schemas.microsoft.com/office/drawing/2014/main" id="{9608DAB9-F851-4E39-8386-243D19D66F8F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8256191" y="1921023"/>
            <a:ext cx="3456384" cy="43877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98409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751" userDrawn="1">
          <p15:clr>
            <a:srgbClr val="FBAE40"/>
          </p15:clr>
        </p15:guide>
        <p15:guide id="2" pos="5201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24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+ 3 Textboxe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DD870873-BD1D-40DD-9CD7-5B803E8332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479424" y="1483199"/>
            <a:ext cx="3672383" cy="4824000"/>
          </a:xfrm>
          <a:solidFill>
            <a:schemeClr val="bg2"/>
          </a:solidFill>
        </p:spPr>
        <p:txBody>
          <a:bodyPr lIns="288000" tIns="216000" rIns="288000" bIns="21600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="" xmlns:a16="http://schemas.microsoft.com/office/drawing/2014/main" id="{63BC63D4-86AC-44B4-8EFC-DFC5746F0F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4259807" y="1483199"/>
            <a:ext cx="3672383" cy="4824000"/>
          </a:xfrm>
          <a:solidFill>
            <a:schemeClr val="bg2"/>
          </a:solidFill>
        </p:spPr>
        <p:txBody>
          <a:bodyPr lIns="288000" tIns="216000" rIns="288000" bIns="21600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="" xmlns:a16="http://schemas.microsoft.com/office/drawing/2014/main" id="{8F51ADE9-FAC8-43B0-860E-95E2EC95C60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8040190" y="1483199"/>
            <a:ext cx="3672383" cy="4824000"/>
          </a:xfrm>
          <a:solidFill>
            <a:schemeClr val="bg2"/>
          </a:solidFill>
        </p:spPr>
        <p:txBody>
          <a:bodyPr lIns="288000" tIns="216000" rIns="288000" bIns="21600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44A1D-3916-4A74-9731-7382F10466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4F479E-2607-4435-9F60-635DED4F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263439F-3CF7-409A-A16C-42E7F4535E7C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1E266D-DFEF-4455-9DDF-7F1053D0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3ED046-2F6D-4A2A-B1A1-C40C04EF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1409BCD-C12A-496F-833F-AAEB6E3443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767615" y="2081087"/>
            <a:ext cx="3096000" cy="1800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05619B59-3AB8-4C4F-A8F3-ED809B855E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4548000" y="2081087"/>
            <a:ext cx="3096000" cy="1800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="" xmlns:a16="http://schemas.microsoft.com/office/drawing/2014/main" id="{ECB90625-AB54-46E7-B3D4-321A2917DD9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328382" y="2081087"/>
            <a:ext cx="3096000" cy="1800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A60DD58D-9276-4B80-8CF4-E2C9867C5B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79424" y="4194982"/>
            <a:ext cx="3672383" cy="2113743"/>
          </a:xfrm>
        </p:spPr>
        <p:txBody>
          <a:bodyPr lIns="288000" tIns="216000" rIns="288000" bIns="21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7541D121-5CB3-4927-8242-AA26FD0D93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59807" y="4194982"/>
            <a:ext cx="3672383" cy="2113743"/>
          </a:xfrm>
        </p:spPr>
        <p:txBody>
          <a:bodyPr lIns="288000" tIns="216000" rIns="288000" bIns="21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="" xmlns:a16="http://schemas.microsoft.com/office/drawing/2014/main" id="{524D12C7-04FE-4CDF-9368-ED0E3F9505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040190" y="4194982"/>
            <a:ext cx="3672383" cy="2113743"/>
          </a:xfrm>
        </p:spPr>
        <p:txBody>
          <a:bodyPr lIns="288000" tIns="216000" rIns="288000" bIns="21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Textplatzhalter 7">
            <a:extLst>
              <a:ext uri="{FF2B5EF4-FFF2-40B4-BE49-F238E27FC236}">
                <a16:creationId xmlns="" xmlns:a16="http://schemas.microsoft.com/office/drawing/2014/main" id="{C45E60DE-A61E-424B-8CE6-DC21D1C7CB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328382" y="4152956"/>
            <a:ext cx="3096000" cy="10800"/>
          </a:xfrm>
          <a:solidFill>
            <a:schemeClr val="tx1"/>
          </a:solidFill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</a:t>
            </a:r>
            <a:endParaRPr lang="en-US" dirty="0"/>
          </a:p>
        </p:txBody>
      </p:sp>
      <p:sp>
        <p:nvSpPr>
          <p:cNvPr id="24" name="Textplatzhalter 7">
            <a:extLst>
              <a:ext uri="{FF2B5EF4-FFF2-40B4-BE49-F238E27FC236}">
                <a16:creationId xmlns="" xmlns:a16="http://schemas.microsoft.com/office/drawing/2014/main" id="{F04A3475-59EA-40B1-8053-3978569F7C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548000" y="4152956"/>
            <a:ext cx="3096000" cy="10800"/>
          </a:xfrm>
          <a:solidFill>
            <a:schemeClr val="tx1"/>
          </a:solidFill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</a:t>
            </a:r>
            <a:endParaRPr lang="en-US" dirty="0"/>
          </a:p>
        </p:txBody>
      </p:sp>
      <p:sp>
        <p:nvSpPr>
          <p:cNvPr id="25" name="Textplatzhalter 7">
            <a:extLst>
              <a:ext uri="{FF2B5EF4-FFF2-40B4-BE49-F238E27FC236}">
                <a16:creationId xmlns="" xmlns:a16="http://schemas.microsoft.com/office/drawing/2014/main" id="{1775729D-18A5-4FD5-88E8-49C667F931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67615" y="4152956"/>
            <a:ext cx="3096000" cy="10800"/>
          </a:xfrm>
          <a:solidFill>
            <a:schemeClr val="tx1"/>
          </a:solidFill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75161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683" userDrawn="1">
          <p15:clr>
            <a:srgbClr val="FBAE40"/>
          </p15:clr>
        </p15:guide>
        <p15:guide id="2" pos="5065" userDrawn="1">
          <p15:clr>
            <a:srgbClr val="FBAE40"/>
          </p15:clr>
        </p15:guide>
        <p15:guide id="3" pos="4997" userDrawn="1">
          <p15:clr>
            <a:srgbClr val="FBAE40"/>
          </p15:clr>
        </p15:guide>
        <p15:guide id="4" pos="26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Text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0E1F96-98B5-4E60-8F2B-BC40B61F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27A1474-0B92-4E2E-855E-3F6A952FF771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EAE09F-D384-4B03-A974-53E16867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B24FFD-AA33-4AF2-9757-EFD393FB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887538E-C969-4A69-9804-E4B86E57E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0" y="981075"/>
            <a:ext cx="12192000" cy="5327650"/>
          </a:xfrm>
          <a:solidFill>
            <a:srgbClr val="DAE8F6"/>
          </a:solidFill>
        </p:spPr>
        <p:txBody>
          <a:bodyPr lIns="6624000" tIns="2232000" rIns="864000" bIns="21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6DEF981-CDAD-42DC-8F98-0FDE92019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981075"/>
            <a:ext cx="5880100" cy="532765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EFB7A-1644-4A35-A227-6E4F74F6148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311902" y="1483200"/>
            <a:ext cx="5400673" cy="1201511"/>
          </a:xfrm>
          <a:noFill/>
        </p:spPr>
        <p:txBody>
          <a:bodyPr lIns="288000" rIns="288000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52588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Blue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0E1F96-98B5-4E60-8F2B-BC40B61F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211EE0-5A10-4D4E-B776-5FFED42B459F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EAE09F-D384-4B03-A974-53E16867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B24FFD-AA33-4AF2-9757-EFD393FB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6DEF981-CDAD-42DC-8F98-0FDE92019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1" y="981075"/>
            <a:ext cx="10032263" cy="532765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EFB7A-1644-4A35-A227-6E4F74F6148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672575" y="3516310"/>
            <a:ext cx="5040000" cy="2520000"/>
          </a:xfrm>
          <a:solidFill>
            <a:schemeClr val="accent1"/>
          </a:solidFill>
        </p:spPr>
        <p:txBody>
          <a:bodyPr lIns="288000" tIns="180000" rIns="288000" bIns="180000" anchor="ctr"/>
          <a:lstStyle>
            <a:lvl1pPr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28938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Blu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0E1F96-98B5-4E60-8F2B-BC40B61F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320BEDD-6390-41C5-8EB4-D2EA53DCB5F0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EAE09F-D384-4B03-A974-53E16867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B24FFD-AA33-4AF2-9757-EFD393FB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6DEF981-CDAD-42DC-8F98-0FDE92019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2159737" y="981075"/>
            <a:ext cx="10032263" cy="532765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EFB7A-1644-4A35-A227-6E4F74F6148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516310"/>
            <a:ext cx="5040000" cy="2520000"/>
          </a:xfrm>
          <a:solidFill>
            <a:schemeClr val="accent1"/>
          </a:solidFill>
        </p:spPr>
        <p:txBody>
          <a:bodyPr lIns="288000" tIns="180000" rIns="288000" bIns="180000" anchor="ctr"/>
          <a:lstStyle>
            <a:lvl1pPr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09274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DC3E67-8046-443C-A19C-58323429044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7670D8-9B36-470B-AA1B-B1514F4B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AE584DF-DF70-4B07-90AA-471FCBD5C832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72979D-EC1C-44A3-A96A-4C0F6A0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CD465F-1D0A-42CB-8F7E-973103FE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6E679D1-A073-440D-BAFD-0C4EBBA41F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256588" y="1484313"/>
            <a:ext cx="3935412" cy="48244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0096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201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4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2EF837A8-9AD0-4319-A019-199A1F54E3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981074"/>
            <a:ext cx="12192000" cy="363854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60742-D0D2-490B-8F4E-CA43CBC469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4" y="2933700"/>
            <a:ext cx="5040000" cy="2520000"/>
          </a:xfrm>
          <a:solidFill>
            <a:schemeClr val="accent1"/>
          </a:solidFill>
        </p:spPr>
        <p:txBody>
          <a:bodyPr lIns="288000" tIns="108000" rIns="288000" bIns="10800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616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 and Blue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521687A-D09C-444F-AD99-C0F9891A9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981074"/>
            <a:ext cx="12192000" cy="363854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CDD4-E733-4AF9-B89C-2C026D413D6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423" y="5270499"/>
            <a:ext cx="11233152" cy="492125"/>
          </a:xfrm>
          <a:noFill/>
        </p:spPr>
        <p:txBody>
          <a:bodyPr wrap="square" lIns="0" tIns="108000" rIns="0" bIns="0" anchor="b"/>
          <a:lstStyle>
            <a:lvl1pPr algn="l">
              <a:defRPr sz="2800">
                <a:solidFill>
                  <a:srgbClr val="5F5F5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42D6EE8-81B6-4EF0-A5FB-68785F60F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5880100"/>
            <a:ext cx="7345365" cy="269875"/>
          </a:xfrm>
          <a:noFill/>
        </p:spPr>
        <p:txBody>
          <a:bodyPr wrap="square" lIns="0" tIns="0" rIns="0" bIns="108000" anchor="t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="" xmlns:a16="http://schemas.microsoft.com/office/drawing/2014/main" id="{3C933DFC-1950-4678-92F1-B5DCE8700F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56588" y="3879851"/>
            <a:ext cx="3455987" cy="1114425"/>
          </a:xfrm>
          <a:custGeom>
            <a:avLst/>
            <a:gdLst>
              <a:gd name="connsiteX0" fmla="*/ 0 w 3455987"/>
              <a:gd name="connsiteY0" fmla="*/ 0 h 1114425"/>
              <a:gd name="connsiteX1" fmla="*/ 3455987 w 3455987"/>
              <a:gd name="connsiteY1" fmla="*/ 0 h 1114425"/>
              <a:gd name="connsiteX2" fmla="*/ 3455987 w 3455987"/>
              <a:gd name="connsiteY2" fmla="*/ 1114425 h 1114425"/>
              <a:gd name="connsiteX3" fmla="*/ 0 w 3455987"/>
              <a:gd name="connsiteY3" fmla="*/ 11144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987" h="1114425">
                <a:moveTo>
                  <a:pt x="0" y="0"/>
                </a:moveTo>
                <a:lnTo>
                  <a:pt x="3455987" y="0"/>
                </a:lnTo>
                <a:lnTo>
                  <a:pt x="3455987" y="1114425"/>
                </a:lnTo>
                <a:lnTo>
                  <a:pt x="0" y="11144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88000" tIns="108000" rIns="288000" bIns="108000" anchor="ctr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="" xmlns:p14="http://schemas.microsoft.com/office/powerpoint/2010/main" val="7286017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929">
          <p15:clr>
            <a:srgbClr val="FBAE40"/>
          </p15:clr>
        </p15:guide>
        <p15:guide id="2" pos="5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8E884B-DA58-4156-A362-3D66CFABB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836614"/>
            <a:ext cx="12192000" cy="5472112"/>
          </a:xfrm>
          <a:solidFill>
            <a:srgbClr val="DAE8F6"/>
          </a:solidFill>
        </p:spPr>
        <p:txBody>
          <a:bodyPr/>
          <a:lstStyle>
            <a:lvl1pPr>
              <a:defRPr sz="100">
                <a:solidFill>
                  <a:srgbClr val="EBF3FA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52BA9-3581-458F-9F39-77C2EF27D58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tIns="10800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D8541BF2-0D41-4AAD-8653-5809082FB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891212" y="1922400"/>
            <a:ext cx="5821363" cy="2887714"/>
          </a:xfrm>
          <a:solidFill>
            <a:schemeClr val="bg1"/>
          </a:solidFill>
          <a:ln>
            <a:noFill/>
          </a:ln>
        </p:spPr>
        <p:txBody>
          <a:bodyPr lIns="432000" tIns="180000" rIns="108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E36DA4A-B4AD-4CF8-BDFD-72E931E505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2435225" y="1922400"/>
            <a:ext cx="3455988" cy="2880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D99EEC77-1B1C-4BEB-8D28-7EA18DDC44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323013" y="2705100"/>
            <a:ext cx="5389562" cy="2105014"/>
          </a:xfrm>
          <a:ln>
            <a:noFill/>
          </a:ln>
        </p:spPr>
        <p:txBody>
          <a:bodyPr rIns="108000"/>
          <a:lstStyle>
            <a:lvl1pPr>
              <a:spcBef>
                <a:spcPts val="300"/>
              </a:spcBef>
              <a:defRPr sz="140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Adress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C1A064-BCFF-4EAF-A023-54B7E402901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A1983A0F-D7D3-40BD-A29F-5063818D5E88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9406D7-B78C-4CD1-BE12-96E87B148D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QIAGEN </a:t>
            </a:r>
            <a:r>
              <a:rPr lang="az-Cyrl-AZ"/>
              <a:t>І </a:t>
            </a:r>
            <a:r>
              <a:rPr lang="en-US"/>
              <a:t>PowerPoint Template &amp; Style Guide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FE2B4C-3F00-4F19-844F-226D9A225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2864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70A4F3-B412-45EE-AAD2-1DBDC427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FF99DB-93B5-46CC-9FFE-BC6B5FC8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E76-8753-44B0-82AF-26CA8AF70A3F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59ADD8-5CCF-4F5F-817F-5CD87E30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QIAGEN </a:t>
            </a:r>
            <a:r>
              <a:rPr lang="az-Cyrl-AZ"/>
              <a:t>І </a:t>
            </a:r>
            <a:r>
              <a:rPr lang="en-US"/>
              <a:t>PowerPoint Template &amp; Style Guide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B7B455-663E-44B0-BD57-3F19E351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="" xmlns:a16="http://schemas.microsoft.com/office/drawing/2014/main" id="{99C7DD44-FB2F-424A-8DD0-A49829359D6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92061" y="1563178"/>
            <a:ext cx="7407878" cy="4166931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1127235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80EA00-64E3-4C05-BF04-AA0D0F13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B9F32A8-6B6C-4DBD-B278-008594A51EB8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E1015F-38C8-443D-B9FC-A4EDC4B7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32DB0A-8490-4327-BFC6-6265ED64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580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Title, Location, Date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3FD05BC5-4F98-4326-8033-BEF3F8361E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1678518" y="977900"/>
            <a:ext cx="10182013" cy="2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8823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521687A-D09C-444F-AD99-C0F9891A9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981074"/>
            <a:ext cx="12192000" cy="363854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CDD4-E733-4AF9-B89C-2C026D413D6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423" y="5270499"/>
            <a:ext cx="11233152" cy="492125"/>
          </a:xfrm>
          <a:noFill/>
        </p:spPr>
        <p:txBody>
          <a:bodyPr wrap="square" lIns="0" tIns="108000" rIns="0" bIns="0" anchor="b"/>
          <a:lstStyle>
            <a:lvl1pPr algn="l">
              <a:defRPr sz="2800">
                <a:solidFill>
                  <a:srgbClr val="5F5F5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42D6EE8-81B6-4EF0-A5FB-68785F60F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5880100"/>
            <a:ext cx="7345365" cy="269875"/>
          </a:xfrm>
          <a:noFill/>
        </p:spPr>
        <p:txBody>
          <a:bodyPr wrap="square" lIns="0" tIns="0" rIns="0" bIns="108000" anchor="t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421715-D6EA-4622-BDF2-29136306A6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56588" y="5880100"/>
            <a:ext cx="3455987" cy="428625"/>
          </a:xfrm>
        </p:spPr>
        <p:txBody>
          <a:bodyPr anchor="t"/>
          <a:lstStyle>
            <a:lvl1pPr algn="r">
              <a:lnSpc>
                <a:spcPct val="9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38963839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929">
          <p15:clr>
            <a:srgbClr val="FBAE40"/>
          </p15:clr>
        </p15:guide>
        <p15:guide id="2" pos="52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773D3F-3AE1-4178-8876-209C0178057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8AD5DD-29F3-47B8-8C86-F5298E86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441AA75-BCFF-42DE-B2CB-CC3BB95E4AD9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51B141-6453-4099-B85F-356E8B90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944F75-EB97-40E7-866B-D74B16DB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627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ly Titl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773D3F-3AE1-4178-8876-209C0178057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8AD5DD-29F3-47B8-8C86-F5298E86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0939611-C42A-4440-B023-54F25A2AC6CB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51B141-6453-4099-B85F-356E8B90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944F75-EB97-40E7-866B-D74B16DB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4F6AC040-0078-41A6-AB58-6A047EEDE0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5" y="1483200"/>
            <a:ext cx="11233150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9608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74137-619F-4150-8EBE-D09D52222C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F913BD-D924-44BA-AFFB-FD2EC4A9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1F8FE68-3FD8-442F-BCC0-1D448E910C6A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B0A3B3-8BF2-440C-9DCD-461A9A42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06831C-1976-4562-AE63-0FD7197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7ACA186-33E8-418B-8DEC-787D0DE5FFFD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479426" y="1484313"/>
            <a:ext cx="11233150" cy="4824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96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74137-619F-4150-8EBE-D09D52222CE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F913BD-D924-44BA-AFFB-FD2EC4A9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8AA4A84-4711-4534-A154-AD39D29C7223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B0A3B3-8BF2-440C-9DCD-461A9A42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06831C-1976-4562-AE63-0FD7197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7ACA186-33E8-418B-8DEC-787D0DE5FFFD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479426" y="1922399"/>
            <a:ext cx="11233150" cy="43863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C8CA8A1-C680-4DC9-9CD8-079E5F87D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5" y="1483200"/>
            <a:ext cx="11233150" cy="28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84999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A4A7FE-DA7B-441D-8F47-F3500FC7F3E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F93255-8CED-412E-BF1A-8DBBC789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E0820E8-D819-4F71-9988-0C38C2242F76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CBCD73-9E81-4720-80E9-B02F3533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A54902-6026-479C-9F81-EE5514CC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5688A90-AC73-43A3-B2EA-CA7FD3270E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1484313"/>
            <a:ext cx="12192000" cy="48244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07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65FF1E-9BFA-41BA-9173-02457C2FA43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8E8A61-B3C0-4F3D-8565-CA5849A6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4D3487E-8719-4DF9-A80B-51D683A005CD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99E6A4-F8E7-4CBC-8E7D-57FA4FC2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QIAGEN І PowerPoint </a:t>
            </a:r>
            <a:r>
              <a:rPr lang="en-US" dirty="0"/>
              <a:t>Template &amp; Style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4C6355-8AAA-4CA6-8115-4FCC32E6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F2717BD-C90E-43AA-A622-1BEAE8B44F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1484313"/>
            <a:ext cx="12192000" cy="2664461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F866D31-8184-4374-8B87-4284C783F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5" y="4286885"/>
            <a:ext cx="5399781" cy="288000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A5433887-8404-4310-9FBE-89DCEE83DE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311206" y="4286885"/>
            <a:ext cx="5399781" cy="288000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A510BAF-3994-4908-B85A-91F9C3C79701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479425" y="4722522"/>
            <a:ext cx="5399088" cy="15830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="" xmlns:a16="http://schemas.microsoft.com/office/drawing/2014/main" id="{1C6A2758-1391-4405-AB8F-85EB9F08C0EB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6311899" y="4725669"/>
            <a:ext cx="5399088" cy="15830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39285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704" userDrawn="1">
          <p15:clr>
            <a:srgbClr val="FBAE40"/>
          </p15:clr>
        </p15:guide>
        <p15:guide id="2" pos="39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F04A017-635C-4BC4-9A3E-B0579AD630C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6" y="983293"/>
            <a:ext cx="11233150" cy="3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C56E32-1719-4B44-A70E-320D0BCCFBB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425" y="1484314"/>
            <a:ext cx="11233151" cy="4824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04B466-0B5A-43AD-864A-C5371D161E6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922587" y="6658455"/>
            <a:ext cx="1014413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3A58CE76-8753-44B0-82AF-26CA8AF70A3F}" type="datetime1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8C2934-0607-40BE-97E8-E7349A7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367213" y="6658455"/>
            <a:ext cx="691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en-US"/>
              <a:t>QIAGEN </a:t>
            </a:r>
            <a:r>
              <a:rPr lang="az-Cyrl-AZ"/>
              <a:t>І </a:t>
            </a:r>
            <a:r>
              <a:rPr lang="en-US"/>
              <a:t>PowerPoint Template &amp; Style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F1F022-F2D2-4FF7-83C2-4E5D2DA52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88576" y="6619566"/>
            <a:ext cx="324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29B15B-196A-403D-A1C3-C20B7FAF798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uppieren 29">
            <a:extLst>
              <a:ext uri="{FF2B5EF4-FFF2-40B4-BE49-F238E27FC236}">
                <a16:creationId xmlns="" xmlns:a16="http://schemas.microsoft.com/office/drawing/2014/main" id="{D2988441-FC60-4543-8A3A-0966DF688EBC}"/>
              </a:ext>
            </a:extLst>
          </p:cNvPr>
          <p:cNvGrpSpPr/>
          <p:nvPr/>
        </p:nvGrpSpPr>
        <p:grpSpPr bwMode="gray">
          <a:xfrm>
            <a:off x="0" y="6490114"/>
            <a:ext cx="12192000" cy="186496"/>
            <a:chOff x="0" y="6457863"/>
            <a:chExt cx="12192000" cy="186496"/>
          </a:xfrm>
        </p:grpSpPr>
        <p:cxnSp>
          <p:nvCxnSpPr>
            <p:cNvPr id="8" name="Gerade Verbindung 10">
              <a:extLst>
                <a:ext uri="{FF2B5EF4-FFF2-40B4-BE49-F238E27FC236}">
                  <a16:creationId xmlns="" xmlns:a16="http://schemas.microsoft.com/office/drawing/2014/main" id="{1714EA64-D555-49EE-A1D1-1981A2D1B22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0" y="6560635"/>
              <a:ext cx="1219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elplatzhalter 1">
              <a:extLst>
                <a:ext uri="{FF2B5EF4-FFF2-40B4-BE49-F238E27FC236}">
                  <a16:creationId xmlns="" xmlns:a16="http://schemas.microsoft.com/office/drawing/2014/main" id="{6B4237D6-F254-4779-A96E-F3656920D5F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8845" y="6457863"/>
              <a:ext cx="888779" cy="1864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Sample to Insight</a:t>
              </a:r>
            </a:p>
          </p:txBody>
        </p:sp>
      </p:grpSp>
      <p:cxnSp>
        <p:nvCxnSpPr>
          <p:cNvPr id="10" name="Gerade Verbindung 9">
            <a:extLst>
              <a:ext uri="{FF2B5EF4-FFF2-40B4-BE49-F238E27FC236}">
                <a16:creationId xmlns="" xmlns:a16="http://schemas.microsoft.com/office/drawing/2014/main" id="{891C0DC2-06FC-4270-A771-98D7E0116C46}"/>
              </a:ext>
            </a:extLst>
          </p:cNvPr>
          <p:cNvCxnSpPr>
            <a:cxnSpLocks/>
          </p:cNvCxnSpPr>
          <p:nvPr/>
        </p:nvCxnSpPr>
        <p:spPr bwMode="gray">
          <a:xfrm>
            <a:off x="0" y="524671"/>
            <a:ext cx="12192000" cy="0"/>
          </a:xfrm>
          <a:prstGeom prst="line">
            <a:avLst/>
          </a:prstGeom>
          <a:ln w="9525">
            <a:solidFill>
              <a:srgbClr val="E0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23BF458-7467-49B9-B085-FF30216AAA44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1" r="-1"/>
          <a:stretch/>
        </p:blipFill>
        <p:spPr bwMode="gray">
          <a:xfrm>
            <a:off x="401637" y="105706"/>
            <a:ext cx="612269" cy="5507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E0C16B8-7724-4BAA-962B-689D37BED17D}"/>
              </a:ext>
            </a:extLst>
          </p:cNvPr>
          <p:cNvGrpSpPr/>
          <p:nvPr/>
        </p:nvGrpSpPr>
        <p:grpSpPr bwMode="gray">
          <a:xfrm>
            <a:off x="-135782" y="-129381"/>
            <a:ext cx="12461977" cy="7112048"/>
            <a:chOff x="-135782" y="-129381"/>
            <a:chExt cx="12461977" cy="711204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FF2158A-07E6-434C-8CBB-0AA6C3BE7521}"/>
                </a:ext>
              </a:extLst>
            </p:cNvPr>
            <p:cNvGrpSpPr/>
            <p:nvPr/>
          </p:nvGrpSpPr>
          <p:grpSpPr bwMode="gray">
            <a:xfrm>
              <a:off x="479425" y="-129381"/>
              <a:ext cx="11232764" cy="108000"/>
              <a:chOff x="479425" y="-129381"/>
              <a:chExt cx="11232764" cy="1080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BBF47647-CC27-4A60-AAAD-557E179A0DF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79425" y="-129381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0405F37D-C3AF-44FD-B199-779EBE58A65A}"/>
                  </a:ext>
                </a:extLst>
              </p:cNvPr>
              <p:cNvGrpSpPr/>
              <p:nvPr/>
            </p:nvGrpSpPr>
            <p:grpSpPr bwMode="gray">
              <a:xfrm>
                <a:off x="3937000" y="-129381"/>
                <a:ext cx="431007" cy="108000"/>
                <a:chOff x="3937000" y="-129381"/>
                <a:chExt cx="431007" cy="108000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CB4C30B3-08FA-4F1A-A650-1B93C792862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3937000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BD3E275E-650B-4307-B1D5-6933C0FF5AB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4368007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D879706D-CFA2-4B54-8172-CD0D7F740107}"/>
                  </a:ext>
                </a:extLst>
              </p:cNvPr>
              <p:cNvGrpSpPr/>
              <p:nvPr/>
            </p:nvGrpSpPr>
            <p:grpSpPr bwMode="gray">
              <a:xfrm>
                <a:off x="5882482" y="-129381"/>
                <a:ext cx="431007" cy="108000"/>
                <a:chOff x="3937000" y="-129381"/>
                <a:chExt cx="431007" cy="108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CF077DFD-951C-4233-ADEC-CAE4DD83FC3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3937000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39FD6C5A-D528-4C50-A2E3-C19ED7051B2B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4368007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19993E4A-053D-42DA-B2FA-7177B69EA7B3}"/>
                  </a:ext>
                </a:extLst>
              </p:cNvPr>
              <p:cNvGrpSpPr/>
              <p:nvPr/>
            </p:nvGrpSpPr>
            <p:grpSpPr bwMode="gray">
              <a:xfrm>
                <a:off x="7825581" y="-129381"/>
                <a:ext cx="431007" cy="108000"/>
                <a:chOff x="3937000" y="-129381"/>
                <a:chExt cx="431007" cy="1080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857FF55B-66B0-46F1-8047-95F2AE7CE664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3937000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="" xmlns:a16="http://schemas.microsoft.com/office/drawing/2014/main" id="{6209E3DB-E20E-4E9F-AF48-33CE1A04739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4368007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644A0F0C-F380-42AF-9ACF-277BFE4E2D8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1712189" y="-129381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63C8E68-2330-4874-B543-650D58E0A657}"/>
                </a:ext>
              </a:extLst>
            </p:cNvPr>
            <p:cNvGrpSpPr/>
            <p:nvPr/>
          </p:nvGrpSpPr>
          <p:grpSpPr bwMode="gray">
            <a:xfrm>
              <a:off x="-135782" y="188913"/>
              <a:ext cx="108000" cy="6569076"/>
              <a:chOff x="-135782" y="188913"/>
              <a:chExt cx="108000" cy="6569076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3E9BA956-F699-4F31-8B67-B1792CE0A00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134913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84A35217-930B-40B5-9D29-1CDBE2B13F0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929293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C269E3A8-CB90-45AE-8B8D-9D67A1BC969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1433489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A556B495-2B07-4B32-AE4B-FE65785AE89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6253933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C90A6DE9-09DB-43B2-841D-6CFB5E38528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6703989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3815744-F0D4-4E76-900A-4DBC09FB0A9A}"/>
                </a:ext>
              </a:extLst>
            </p:cNvPr>
            <p:cNvGrpSpPr/>
            <p:nvPr/>
          </p:nvGrpSpPr>
          <p:grpSpPr bwMode="gray">
            <a:xfrm>
              <a:off x="12218195" y="188913"/>
              <a:ext cx="108000" cy="6569076"/>
              <a:chOff x="-135782" y="188913"/>
              <a:chExt cx="108000" cy="656907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E22E91BE-F8A2-44B4-B74E-0F7CFB91181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134913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B79EDC2A-E1E5-4410-9BDC-0FAFB143465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930250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14D5E5E0-A494-4819-B37E-530CA9DCE15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1433489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00930509-A614-4892-BD33-E64729B7DC8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6253933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CA413DD5-B2A3-4A04-8F5C-051B0278247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-81782" y="6703989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AC31EC3-775E-4E73-AA59-2B03EF15BFF4}"/>
                </a:ext>
              </a:extLst>
            </p:cNvPr>
            <p:cNvGrpSpPr/>
            <p:nvPr/>
          </p:nvGrpSpPr>
          <p:grpSpPr bwMode="gray">
            <a:xfrm>
              <a:off x="479425" y="6874667"/>
              <a:ext cx="11232764" cy="108000"/>
              <a:chOff x="479425" y="-129381"/>
              <a:chExt cx="11232764" cy="108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0487C377-0160-465F-A7EC-91A4B1720E8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479425" y="-129381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BBDA5D5D-9CB3-447E-B8FE-76BA89B46D12}"/>
                  </a:ext>
                </a:extLst>
              </p:cNvPr>
              <p:cNvGrpSpPr/>
              <p:nvPr/>
            </p:nvGrpSpPr>
            <p:grpSpPr bwMode="gray">
              <a:xfrm>
                <a:off x="3937000" y="-129381"/>
                <a:ext cx="431007" cy="108000"/>
                <a:chOff x="3937000" y="-129381"/>
                <a:chExt cx="431007" cy="1080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D4D05D05-F664-4A54-8D79-063EDB79737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3937000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3029D019-D3BA-40E0-8825-8B81B9D9852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4368007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6D1F6E1E-55DA-4784-8773-739D01700AA8}"/>
                  </a:ext>
                </a:extLst>
              </p:cNvPr>
              <p:cNvGrpSpPr/>
              <p:nvPr/>
            </p:nvGrpSpPr>
            <p:grpSpPr bwMode="gray">
              <a:xfrm>
                <a:off x="5882482" y="-129381"/>
                <a:ext cx="431007" cy="108000"/>
                <a:chOff x="3937000" y="-129381"/>
                <a:chExt cx="431007" cy="108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E34E744A-CB72-47DA-988D-419AA94F72AE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3937000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96A07CB3-59C7-457D-A27E-EB062E5756C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4368007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BA567C99-CB9E-4399-B36F-9F7E3A7D55C4}"/>
                  </a:ext>
                </a:extLst>
              </p:cNvPr>
              <p:cNvGrpSpPr/>
              <p:nvPr/>
            </p:nvGrpSpPr>
            <p:grpSpPr bwMode="gray">
              <a:xfrm>
                <a:off x="7825581" y="-129381"/>
                <a:ext cx="431007" cy="108000"/>
                <a:chOff x="3937000" y="-129381"/>
                <a:chExt cx="431007" cy="108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5E9A9ECD-034E-442C-BDE1-11985A99F65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3937000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186464BA-2A55-46C8-8B5C-589C1911AC1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>
                  <a:off x="4368007" y="-129381"/>
                  <a:ext cx="0" cy="10800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CC267BBB-64D8-45CD-B3F0-70B8AFA28B4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1712189" y="-129381"/>
                <a:ext cx="0" cy="108000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24700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55" r:id="rId4"/>
    <p:sldLayoutId id="2147483674" r:id="rId5"/>
    <p:sldLayoutId id="2147483654" r:id="rId6"/>
    <p:sldLayoutId id="2147483669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8" r:id="rId15"/>
    <p:sldLayoutId id="2147483670" r:id="rId16"/>
    <p:sldLayoutId id="2147483673" r:id="rId17"/>
    <p:sldLayoutId id="2147483662" r:id="rId18"/>
    <p:sldLayoutId id="2147483651" r:id="rId19"/>
    <p:sldLayoutId id="2147483664" r:id="rId20"/>
    <p:sldLayoutId id="2147483677" r:id="rId21"/>
    <p:sldLayoutId id="2147483653" r:id="rId22"/>
    <p:sldLayoutId id="214748367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257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F3F442E7-361A-490F-B824-6A8480B698FD}"/>
              </a:ext>
            </a:extLst>
          </p:cNvPr>
          <p:cNvSpPr/>
          <p:nvPr/>
        </p:nvSpPr>
        <p:spPr>
          <a:xfrm>
            <a:off x="5354947" y="1193533"/>
            <a:ext cx="2916455" cy="770021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de-DE" sz="1600" dirty="0" err="1">
              <a:solidFill>
                <a:schemeClr val="tx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C4142A3-A1CB-4F71-8648-EE2768A7C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37" y="141970"/>
            <a:ext cx="1896178" cy="2906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BF4AF14-A83B-4BDB-BA44-1B6E761FC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939"/>
            <a:ext cx="9429549" cy="530412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62BC4636-955E-47A5-8C24-BC2BC5FC2269}"/>
              </a:ext>
            </a:extLst>
          </p:cNvPr>
          <p:cNvSpPr txBox="1"/>
          <p:nvPr/>
        </p:nvSpPr>
        <p:spPr>
          <a:xfrm>
            <a:off x="9692641" y="1193533"/>
            <a:ext cx="2139476" cy="4906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1600" b="1" dirty="0">
                <a:solidFill>
                  <a:schemeClr val="tx2"/>
                </a:solidFill>
              </a:rPr>
              <a:t>Project </a:t>
            </a:r>
            <a:r>
              <a:rPr lang="de-DE" sz="1600" b="1" dirty="0" err="1">
                <a:solidFill>
                  <a:schemeClr val="tx2"/>
                </a:solidFill>
              </a:rPr>
              <a:t>Proposal</a:t>
            </a:r>
            <a:r>
              <a:rPr lang="de-DE" sz="1600" b="1" dirty="0">
                <a:solidFill>
                  <a:schemeClr val="tx2"/>
                </a:solidFill>
              </a:rPr>
              <a:t> and </a:t>
            </a:r>
            <a:r>
              <a:rPr lang="de-DE" sz="1600" b="1" dirty="0" err="1">
                <a:solidFill>
                  <a:schemeClr val="tx2"/>
                </a:solidFill>
              </a:rPr>
              <a:t>deliverables</a:t>
            </a:r>
            <a:endParaRPr lang="de-DE" sz="1600" b="1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dirty="0"/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4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dirty="0"/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4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baseline="-25000" dirty="0"/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4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dirty="0"/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sz="14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dirty="0"/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de-DE" dirty="0"/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1400" dirty="0">
                <a:solidFill>
                  <a:schemeClr val="tx2"/>
                </a:solidFill>
              </a:rPr>
              <a:t>11-Dec-2019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dirty="0"/>
              <a:t>C. Fischer-Rasokat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93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F3F442E7-361A-490F-B824-6A8480B698FD}"/>
              </a:ext>
            </a:extLst>
          </p:cNvPr>
          <p:cNvSpPr/>
          <p:nvPr/>
        </p:nvSpPr>
        <p:spPr>
          <a:xfrm>
            <a:off x="5354947" y="1193533"/>
            <a:ext cx="2916455" cy="770021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de-DE" sz="1600" dirty="0" err="1">
              <a:solidFill>
                <a:schemeClr val="tx2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BF4AF14-A83B-4BDB-BA44-1B6E761FC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27" t="4461" r="22539" b="18481"/>
          <a:stretch/>
        </p:blipFill>
        <p:spPr>
          <a:xfrm>
            <a:off x="170164" y="793215"/>
            <a:ext cx="3836735" cy="355857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62BC4636-955E-47A5-8C24-BC2BC5FC2269}"/>
              </a:ext>
            </a:extLst>
          </p:cNvPr>
          <p:cNvSpPr txBox="1"/>
          <p:nvPr/>
        </p:nvSpPr>
        <p:spPr>
          <a:xfrm>
            <a:off x="3215471" y="193924"/>
            <a:ext cx="2139476" cy="24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1600" b="1" dirty="0">
                <a:solidFill>
                  <a:schemeClr val="tx2"/>
                </a:solidFill>
              </a:rPr>
              <a:t>Instrument Design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49EB6F4-9AAE-4FF4-9CD1-18BDACA43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74" t="2827" r="22289" b="8594"/>
          <a:stretch/>
        </p:blipFill>
        <p:spPr>
          <a:xfrm>
            <a:off x="4285209" y="793215"/>
            <a:ext cx="3666571" cy="35585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D9E462D-D887-4835-9AD4-0BDABEDC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42" t="14137" r="13615"/>
          <a:stretch/>
        </p:blipFill>
        <p:spPr>
          <a:xfrm>
            <a:off x="8035161" y="793215"/>
            <a:ext cx="4114496" cy="355857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10E2F8C6-C253-4D2B-9354-E915F8D7C9EA}"/>
              </a:ext>
            </a:extLst>
          </p:cNvPr>
          <p:cNvSpPr txBox="1"/>
          <p:nvPr/>
        </p:nvSpPr>
        <p:spPr>
          <a:xfrm>
            <a:off x="1375654" y="4572001"/>
            <a:ext cx="183981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1400" dirty="0" err="1">
                <a:solidFill>
                  <a:schemeClr val="tx2"/>
                </a:solidFill>
              </a:rPr>
              <a:t>Labi</a:t>
            </a:r>
            <a:r>
              <a:rPr lang="de-DE" sz="1400" dirty="0">
                <a:solidFill>
                  <a:schemeClr val="tx2"/>
                </a:solidFill>
              </a:rPr>
              <a:t> Quant Systems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dirty="0"/>
              <a:t>Front View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E97FC819-006A-493A-8E1B-3A2D85396359}"/>
              </a:ext>
            </a:extLst>
          </p:cNvPr>
          <p:cNvSpPr txBox="1"/>
          <p:nvPr/>
        </p:nvSpPr>
        <p:spPr>
          <a:xfrm>
            <a:off x="5198585" y="4572002"/>
            <a:ext cx="183981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1400" dirty="0" err="1">
                <a:solidFill>
                  <a:schemeClr val="tx2"/>
                </a:solidFill>
              </a:rPr>
              <a:t>Labi</a:t>
            </a:r>
            <a:r>
              <a:rPr lang="de-DE" sz="1400" dirty="0">
                <a:solidFill>
                  <a:schemeClr val="tx2"/>
                </a:solidFill>
              </a:rPr>
              <a:t> Quant Systems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dirty="0"/>
              <a:t>Front View </a:t>
            </a:r>
            <a:r>
              <a:rPr lang="de-DE" dirty="0" err="1"/>
              <a:t>with</a:t>
            </a:r>
            <a:r>
              <a:rPr lang="de-DE" dirty="0"/>
              <a:t> open </a:t>
            </a:r>
            <a:r>
              <a:rPr lang="de-DE" dirty="0" err="1"/>
              <a:t>drawer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EDAC1225-F9B0-4CAD-9821-4CB7051487FB}"/>
              </a:ext>
            </a:extLst>
          </p:cNvPr>
          <p:cNvSpPr txBox="1"/>
          <p:nvPr/>
        </p:nvSpPr>
        <p:spPr>
          <a:xfrm>
            <a:off x="8799264" y="4572002"/>
            <a:ext cx="183981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sz="1400" dirty="0" err="1">
                <a:solidFill>
                  <a:schemeClr val="tx2"/>
                </a:solidFill>
              </a:rPr>
              <a:t>Labi</a:t>
            </a:r>
            <a:r>
              <a:rPr lang="de-DE" sz="1400" dirty="0">
                <a:solidFill>
                  <a:schemeClr val="tx2"/>
                </a:solidFill>
              </a:rPr>
              <a:t> Quant Systems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</a:pPr>
            <a:r>
              <a:rPr lang="de-DE" dirty="0" err="1"/>
              <a:t>Rear</a:t>
            </a:r>
            <a:r>
              <a:rPr lang="de-DE" dirty="0"/>
              <a:t> View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41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="" xmlns:a16="http://schemas.microsoft.com/office/drawing/2014/main" id="{3BBB8231-B00C-4B94-AAAE-2D115144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53" y="469900"/>
            <a:ext cx="10084644" cy="28892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LQS:  </a:t>
            </a:r>
            <a:r>
              <a:rPr lang="de-DE" dirty="0" err="1"/>
              <a:t>Perfect</a:t>
            </a:r>
            <a:r>
              <a:rPr lang="de-DE" dirty="0"/>
              <a:t> fit for </a:t>
            </a:r>
            <a:r>
              <a:rPr lang="de-DE" dirty="0" err="1"/>
              <a:t>reflective</a:t>
            </a:r>
            <a:r>
              <a:rPr lang="de-DE" dirty="0"/>
              <a:t> lateral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color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4B37784-A7DB-4A4E-8DF7-970F3A115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1">
            <a:extLst>
              <a:ext uri="{FF2B5EF4-FFF2-40B4-BE49-F238E27FC236}">
                <a16:creationId xmlns="" xmlns:a16="http://schemas.microsoft.com/office/drawing/2014/main" id="{6FDDDC9E-FEE6-4E72-8A4D-C436950D6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145" t="21979" r="10486" b="16952"/>
          <a:stretch/>
        </p:blipFill>
        <p:spPr>
          <a:xfrm>
            <a:off x="1825316" y="4140798"/>
            <a:ext cx="2811868" cy="19526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C70D2AC8-DBC0-4A69-BB98-A314FED98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8" b="23360"/>
          <a:stretch/>
        </p:blipFill>
        <p:spPr>
          <a:xfrm>
            <a:off x="4727576" y="3716339"/>
            <a:ext cx="5940425" cy="2592387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="" xmlns:a16="http://schemas.microsoft.com/office/drawing/2014/main" id="{DCA38AF2-5B01-49C1-9CF9-2BAD83643109}"/>
              </a:ext>
            </a:extLst>
          </p:cNvPr>
          <p:cNvGrpSpPr>
            <a:grpSpLocks noChangeAspect="1"/>
          </p:cNvGrpSpPr>
          <p:nvPr/>
        </p:nvGrpSpPr>
        <p:grpSpPr>
          <a:xfrm>
            <a:off x="1792888" y="1041980"/>
            <a:ext cx="1980000" cy="1980000"/>
            <a:chOff x="4579142" y="1449387"/>
            <a:chExt cx="1134000" cy="1134000"/>
          </a:xfrm>
        </p:grpSpPr>
        <p:sp>
          <p:nvSpPr>
            <p:cNvPr id="10" name="Ellipse 9">
              <a:extLst>
                <a:ext uri="{FF2B5EF4-FFF2-40B4-BE49-F238E27FC236}">
                  <a16:creationId xmlns="" xmlns:a16="http://schemas.microsoft.com/office/drawing/2014/main" id="{11427A86-AEC4-4CBA-BFA3-E52C62F88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142" y="1449387"/>
              <a:ext cx="1134000" cy="113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="" xmlns:a16="http://schemas.microsoft.com/office/drawing/2014/main" id="{25ADCCD0-D07B-4604-9E9B-63D87C53AA2D}"/>
                </a:ext>
              </a:extLst>
            </p:cNvPr>
            <p:cNvGrpSpPr/>
            <p:nvPr/>
          </p:nvGrpSpPr>
          <p:grpSpPr>
            <a:xfrm>
              <a:off x="4608060" y="1752921"/>
              <a:ext cx="1076163" cy="369887"/>
              <a:chOff x="4588037" y="1855360"/>
              <a:chExt cx="1116210" cy="383651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="" xmlns:a16="http://schemas.microsoft.com/office/drawing/2014/main" id="{4DF3613C-A751-4889-9D06-31A3029F7B25}"/>
                  </a:ext>
                </a:extLst>
              </p:cNvPr>
              <p:cNvSpPr/>
              <p:nvPr/>
            </p:nvSpPr>
            <p:spPr>
              <a:xfrm>
                <a:off x="4728884" y="1855360"/>
                <a:ext cx="834516" cy="145526"/>
              </a:xfrm>
              <a:custGeom>
                <a:avLst/>
                <a:gdLst>
                  <a:gd name="connsiteX0" fmla="*/ 678024 w 834516"/>
                  <a:gd name="connsiteY0" fmla="*/ 51667 h 145526"/>
                  <a:gd name="connsiteX1" fmla="*/ 656146 w 834516"/>
                  <a:gd name="connsiteY1" fmla="*/ 61531 h 145526"/>
                  <a:gd name="connsiteX2" fmla="*/ 647453 w 834516"/>
                  <a:gd name="connsiteY2" fmla="*/ 91320 h 145526"/>
                  <a:gd name="connsiteX3" fmla="*/ 656146 w 834516"/>
                  <a:gd name="connsiteY3" fmla="*/ 121158 h 145526"/>
                  <a:gd name="connsiteX4" fmla="*/ 678024 w 834516"/>
                  <a:gd name="connsiteY4" fmla="*/ 131071 h 145526"/>
                  <a:gd name="connsiteX5" fmla="*/ 699804 w 834516"/>
                  <a:gd name="connsiteY5" fmla="*/ 121109 h 145526"/>
                  <a:gd name="connsiteX6" fmla="*/ 708496 w 834516"/>
                  <a:gd name="connsiteY6" fmla="*/ 90734 h 145526"/>
                  <a:gd name="connsiteX7" fmla="*/ 699755 w 834516"/>
                  <a:gd name="connsiteY7" fmla="*/ 61580 h 145526"/>
                  <a:gd name="connsiteX8" fmla="*/ 678024 w 834516"/>
                  <a:gd name="connsiteY8" fmla="*/ 51667 h 145526"/>
                  <a:gd name="connsiteX9" fmla="*/ 354857 w 834516"/>
                  <a:gd name="connsiteY9" fmla="*/ 51569 h 145526"/>
                  <a:gd name="connsiteX10" fmla="*/ 334493 w 834516"/>
                  <a:gd name="connsiteY10" fmla="*/ 59676 h 145526"/>
                  <a:gd name="connsiteX11" fmla="*/ 325361 w 834516"/>
                  <a:gd name="connsiteY11" fmla="*/ 81358 h 145526"/>
                  <a:gd name="connsiteX12" fmla="*/ 383279 w 834516"/>
                  <a:gd name="connsiteY12" fmla="*/ 81358 h 145526"/>
                  <a:gd name="connsiteX13" fmla="*/ 376637 w 834516"/>
                  <a:gd name="connsiteY13" fmla="*/ 61727 h 145526"/>
                  <a:gd name="connsiteX14" fmla="*/ 354857 w 834516"/>
                  <a:gd name="connsiteY14" fmla="*/ 51569 h 145526"/>
                  <a:gd name="connsiteX15" fmla="*/ 183407 w 834516"/>
                  <a:gd name="connsiteY15" fmla="*/ 51569 h 145526"/>
                  <a:gd name="connsiteX16" fmla="*/ 163043 w 834516"/>
                  <a:gd name="connsiteY16" fmla="*/ 59676 h 145526"/>
                  <a:gd name="connsiteX17" fmla="*/ 153911 w 834516"/>
                  <a:gd name="connsiteY17" fmla="*/ 81358 h 145526"/>
                  <a:gd name="connsiteX18" fmla="*/ 211829 w 834516"/>
                  <a:gd name="connsiteY18" fmla="*/ 81358 h 145526"/>
                  <a:gd name="connsiteX19" fmla="*/ 205187 w 834516"/>
                  <a:gd name="connsiteY19" fmla="*/ 61727 h 145526"/>
                  <a:gd name="connsiteX20" fmla="*/ 183407 w 834516"/>
                  <a:gd name="connsiteY20" fmla="*/ 51569 h 145526"/>
                  <a:gd name="connsiteX21" fmla="*/ 588401 w 834516"/>
                  <a:gd name="connsiteY21" fmla="*/ 39458 h 145526"/>
                  <a:gd name="connsiteX22" fmla="*/ 605981 w 834516"/>
                  <a:gd name="connsiteY22" fmla="*/ 39458 h 145526"/>
                  <a:gd name="connsiteX23" fmla="*/ 605981 w 834516"/>
                  <a:gd name="connsiteY23" fmla="*/ 143182 h 145526"/>
                  <a:gd name="connsiteX24" fmla="*/ 588401 w 834516"/>
                  <a:gd name="connsiteY24" fmla="*/ 143182 h 145526"/>
                  <a:gd name="connsiteX25" fmla="*/ 799063 w 834516"/>
                  <a:gd name="connsiteY25" fmla="*/ 37114 h 145526"/>
                  <a:gd name="connsiteX26" fmla="*/ 816301 w 834516"/>
                  <a:gd name="connsiteY26" fmla="*/ 40484 h 145526"/>
                  <a:gd name="connsiteX27" fmla="*/ 828070 w 834516"/>
                  <a:gd name="connsiteY27" fmla="*/ 49323 h 145526"/>
                  <a:gd name="connsiteX28" fmla="*/ 833540 w 834516"/>
                  <a:gd name="connsiteY28" fmla="*/ 62313 h 145526"/>
                  <a:gd name="connsiteX29" fmla="*/ 834516 w 834516"/>
                  <a:gd name="connsiteY29" fmla="*/ 79405 h 145526"/>
                  <a:gd name="connsiteX30" fmla="*/ 834516 w 834516"/>
                  <a:gd name="connsiteY30" fmla="*/ 143182 h 145526"/>
                  <a:gd name="connsiteX31" fmla="*/ 816936 w 834516"/>
                  <a:gd name="connsiteY31" fmla="*/ 143182 h 145526"/>
                  <a:gd name="connsiteX32" fmla="*/ 816936 w 834516"/>
                  <a:gd name="connsiteY32" fmla="*/ 80088 h 145526"/>
                  <a:gd name="connsiteX33" fmla="*/ 814885 w 834516"/>
                  <a:gd name="connsiteY33" fmla="*/ 64022 h 145526"/>
                  <a:gd name="connsiteX34" fmla="*/ 807609 w 834516"/>
                  <a:gd name="connsiteY34" fmla="*/ 55525 h 145526"/>
                  <a:gd name="connsiteX35" fmla="*/ 795351 w 834516"/>
                  <a:gd name="connsiteY35" fmla="*/ 52350 h 145526"/>
                  <a:gd name="connsiteX36" fmla="*/ 775964 w 834516"/>
                  <a:gd name="connsiteY36" fmla="*/ 59480 h 145526"/>
                  <a:gd name="connsiteX37" fmla="*/ 767809 w 834516"/>
                  <a:gd name="connsiteY37" fmla="*/ 86534 h 145526"/>
                  <a:gd name="connsiteX38" fmla="*/ 767809 w 834516"/>
                  <a:gd name="connsiteY38" fmla="*/ 143182 h 145526"/>
                  <a:gd name="connsiteX39" fmla="*/ 750228 w 834516"/>
                  <a:gd name="connsiteY39" fmla="*/ 143182 h 145526"/>
                  <a:gd name="connsiteX40" fmla="*/ 750228 w 834516"/>
                  <a:gd name="connsiteY40" fmla="*/ 39458 h 145526"/>
                  <a:gd name="connsiteX41" fmla="*/ 766051 w 834516"/>
                  <a:gd name="connsiteY41" fmla="*/ 39458 h 145526"/>
                  <a:gd name="connsiteX42" fmla="*/ 766051 w 834516"/>
                  <a:gd name="connsiteY42" fmla="*/ 54206 h 145526"/>
                  <a:gd name="connsiteX43" fmla="*/ 799063 w 834516"/>
                  <a:gd name="connsiteY43" fmla="*/ 37114 h 145526"/>
                  <a:gd name="connsiteX44" fmla="*/ 678024 w 834516"/>
                  <a:gd name="connsiteY44" fmla="*/ 37114 h 145526"/>
                  <a:gd name="connsiteX45" fmla="*/ 712989 w 834516"/>
                  <a:gd name="connsiteY45" fmla="*/ 51130 h 145526"/>
                  <a:gd name="connsiteX46" fmla="*/ 726565 w 834516"/>
                  <a:gd name="connsiteY46" fmla="*/ 89855 h 145526"/>
                  <a:gd name="connsiteX47" fmla="*/ 720558 w 834516"/>
                  <a:gd name="connsiteY47" fmla="*/ 121353 h 145526"/>
                  <a:gd name="connsiteX48" fmla="*/ 703076 w 834516"/>
                  <a:gd name="connsiteY48" fmla="*/ 139178 h 145526"/>
                  <a:gd name="connsiteX49" fmla="*/ 678024 w 834516"/>
                  <a:gd name="connsiteY49" fmla="*/ 145526 h 145526"/>
                  <a:gd name="connsiteX50" fmla="*/ 642814 w 834516"/>
                  <a:gd name="connsiteY50" fmla="*/ 131560 h 145526"/>
                  <a:gd name="connsiteX51" fmla="*/ 629385 w 834516"/>
                  <a:gd name="connsiteY51" fmla="*/ 91320 h 145526"/>
                  <a:gd name="connsiteX52" fmla="*/ 645402 w 834516"/>
                  <a:gd name="connsiteY52" fmla="*/ 48639 h 145526"/>
                  <a:gd name="connsiteX53" fmla="*/ 678024 w 834516"/>
                  <a:gd name="connsiteY53" fmla="*/ 37114 h 145526"/>
                  <a:gd name="connsiteX54" fmla="*/ 468279 w 834516"/>
                  <a:gd name="connsiteY54" fmla="*/ 37114 h 145526"/>
                  <a:gd name="connsiteX55" fmla="*/ 495919 w 834516"/>
                  <a:gd name="connsiteY55" fmla="*/ 45660 h 145526"/>
                  <a:gd name="connsiteX56" fmla="*/ 509691 w 834516"/>
                  <a:gd name="connsiteY56" fmla="*/ 69931 h 145526"/>
                  <a:gd name="connsiteX57" fmla="*/ 492599 w 834516"/>
                  <a:gd name="connsiteY57" fmla="*/ 72568 h 145526"/>
                  <a:gd name="connsiteX58" fmla="*/ 483955 w 834516"/>
                  <a:gd name="connsiteY58" fmla="*/ 56843 h 145526"/>
                  <a:gd name="connsiteX59" fmla="*/ 468963 w 834516"/>
                  <a:gd name="connsiteY59" fmla="*/ 51569 h 145526"/>
                  <a:gd name="connsiteX60" fmla="*/ 447378 w 834516"/>
                  <a:gd name="connsiteY60" fmla="*/ 61092 h 145526"/>
                  <a:gd name="connsiteX61" fmla="*/ 439076 w 834516"/>
                  <a:gd name="connsiteY61" fmla="*/ 91222 h 145526"/>
                  <a:gd name="connsiteX62" fmla="*/ 447085 w 834516"/>
                  <a:gd name="connsiteY62" fmla="*/ 121597 h 145526"/>
                  <a:gd name="connsiteX63" fmla="*/ 467986 w 834516"/>
                  <a:gd name="connsiteY63" fmla="*/ 131071 h 145526"/>
                  <a:gd name="connsiteX64" fmla="*/ 485274 w 834516"/>
                  <a:gd name="connsiteY64" fmla="*/ 124723 h 145526"/>
                  <a:gd name="connsiteX65" fmla="*/ 494064 w 834516"/>
                  <a:gd name="connsiteY65" fmla="*/ 105189 h 145526"/>
                  <a:gd name="connsiteX66" fmla="*/ 511351 w 834516"/>
                  <a:gd name="connsiteY66" fmla="*/ 107435 h 145526"/>
                  <a:gd name="connsiteX67" fmla="*/ 496847 w 834516"/>
                  <a:gd name="connsiteY67" fmla="*/ 135417 h 145526"/>
                  <a:gd name="connsiteX68" fmla="*/ 468182 w 834516"/>
                  <a:gd name="connsiteY68" fmla="*/ 145526 h 145526"/>
                  <a:gd name="connsiteX69" fmla="*/ 433949 w 834516"/>
                  <a:gd name="connsiteY69" fmla="*/ 131608 h 145526"/>
                  <a:gd name="connsiteX70" fmla="*/ 421008 w 834516"/>
                  <a:gd name="connsiteY70" fmla="*/ 91711 h 145526"/>
                  <a:gd name="connsiteX71" fmla="*/ 426575 w 834516"/>
                  <a:gd name="connsiteY71" fmla="*/ 62313 h 145526"/>
                  <a:gd name="connsiteX72" fmla="*/ 443520 w 834516"/>
                  <a:gd name="connsiteY72" fmla="*/ 43414 h 145526"/>
                  <a:gd name="connsiteX73" fmla="*/ 468279 w 834516"/>
                  <a:gd name="connsiteY73" fmla="*/ 37114 h 145526"/>
                  <a:gd name="connsiteX74" fmla="*/ 354662 w 834516"/>
                  <a:gd name="connsiteY74" fmla="*/ 37114 h 145526"/>
                  <a:gd name="connsiteX75" fmla="*/ 388651 w 834516"/>
                  <a:gd name="connsiteY75" fmla="*/ 51276 h 145526"/>
                  <a:gd name="connsiteX76" fmla="*/ 401836 w 834516"/>
                  <a:gd name="connsiteY76" fmla="*/ 91125 h 145526"/>
                  <a:gd name="connsiteX77" fmla="*/ 401738 w 834516"/>
                  <a:gd name="connsiteY77" fmla="*/ 95813 h 145526"/>
                  <a:gd name="connsiteX78" fmla="*/ 324385 w 834516"/>
                  <a:gd name="connsiteY78" fmla="*/ 95813 h 145526"/>
                  <a:gd name="connsiteX79" fmla="*/ 334054 w 834516"/>
                  <a:gd name="connsiteY79" fmla="*/ 121988 h 145526"/>
                  <a:gd name="connsiteX80" fmla="*/ 355736 w 834516"/>
                  <a:gd name="connsiteY80" fmla="*/ 131071 h 145526"/>
                  <a:gd name="connsiteX81" fmla="*/ 372242 w 834516"/>
                  <a:gd name="connsiteY81" fmla="*/ 125992 h 145526"/>
                  <a:gd name="connsiteX82" fmla="*/ 383083 w 834516"/>
                  <a:gd name="connsiteY82" fmla="*/ 109779 h 145526"/>
                  <a:gd name="connsiteX83" fmla="*/ 401250 w 834516"/>
                  <a:gd name="connsiteY83" fmla="*/ 112026 h 145526"/>
                  <a:gd name="connsiteX84" fmla="*/ 385330 w 834516"/>
                  <a:gd name="connsiteY84" fmla="*/ 136736 h 145526"/>
                  <a:gd name="connsiteX85" fmla="*/ 355639 w 834516"/>
                  <a:gd name="connsiteY85" fmla="*/ 145526 h 145526"/>
                  <a:gd name="connsiteX86" fmla="*/ 319550 w 834516"/>
                  <a:gd name="connsiteY86" fmla="*/ 131511 h 145526"/>
                  <a:gd name="connsiteX87" fmla="*/ 306218 w 834516"/>
                  <a:gd name="connsiteY87" fmla="*/ 92199 h 145526"/>
                  <a:gd name="connsiteX88" fmla="*/ 319697 w 834516"/>
                  <a:gd name="connsiteY88" fmla="*/ 51569 h 145526"/>
                  <a:gd name="connsiteX89" fmla="*/ 354662 w 834516"/>
                  <a:gd name="connsiteY89" fmla="*/ 37114 h 145526"/>
                  <a:gd name="connsiteX90" fmla="*/ 183212 w 834516"/>
                  <a:gd name="connsiteY90" fmla="*/ 37114 h 145526"/>
                  <a:gd name="connsiteX91" fmla="*/ 217201 w 834516"/>
                  <a:gd name="connsiteY91" fmla="*/ 51276 h 145526"/>
                  <a:gd name="connsiteX92" fmla="*/ 230386 w 834516"/>
                  <a:gd name="connsiteY92" fmla="*/ 91125 h 145526"/>
                  <a:gd name="connsiteX93" fmla="*/ 230288 w 834516"/>
                  <a:gd name="connsiteY93" fmla="*/ 95813 h 145526"/>
                  <a:gd name="connsiteX94" fmla="*/ 152935 w 834516"/>
                  <a:gd name="connsiteY94" fmla="*/ 95813 h 145526"/>
                  <a:gd name="connsiteX95" fmla="*/ 162604 w 834516"/>
                  <a:gd name="connsiteY95" fmla="*/ 121988 h 145526"/>
                  <a:gd name="connsiteX96" fmla="*/ 184286 w 834516"/>
                  <a:gd name="connsiteY96" fmla="*/ 131071 h 145526"/>
                  <a:gd name="connsiteX97" fmla="*/ 200792 w 834516"/>
                  <a:gd name="connsiteY97" fmla="*/ 125992 h 145526"/>
                  <a:gd name="connsiteX98" fmla="*/ 211633 w 834516"/>
                  <a:gd name="connsiteY98" fmla="*/ 109779 h 145526"/>
                  <a:gd name="connsiteX99" fmla="*/ 229800 w 834516"/>
                  <a:gd name="connsiteY99" fmla="*/ 112026 h 145526"/>
                  <a:gd name="connsiteX100" fmla="*/ 213880 w 834516"/>
                  <a:gd name="connsiteY100" fmla="*/ 136736 h 145526"/>
                  <a:gd name="connsiteX101" fmla="*/ 184189 w 834516"/>
                  <a:gd name="connsiteY101" fmla="*/ 145526 h 145526"/>
                  <a:gd name="connsiteX102" fmla="*/ 148100 w 834516"/>
                  <a:gd name="connsiteY102" fmla="*/ 131511 h 145526"/>
                  <a:gd name="connsiteX103" fmla="*/ 134768 w 834516"/>
                  <a:gd name="connsiteY103" fmla="*/ 92199 h 145526"/>
                  <a:gd name="connsiteX104" fmla="*/ 148247 w 834516"/>
                  <a:gd name="connsiteY104" fmla="*/ 51569 h 145526"/>
                  <a:gd name="connsiteX105" fmla="*/ 183212 w 834516"/>
                  <a:gd name="connsiteY105" fmla="*/ 37114 h 145526"/>
                  <a:gd name="connsiteX106" fmla="*/ 18948 w 834516"/>
                  <a:gd name="connsiteY106" fmla="*/ 16897 h 145526"/>
                  <a:gd name="connsiteX107" fmla="*/ 18948 w 834516"/>
                  <a:gd name="connsiteY107" fmla="*/ 126285 h 145526"/>
                  <a:gd name="connsiteX108" fmla="*/ 49518 w 834516"/>
                  <a:gd name="connsiteY108" fmla="*/ 126285 h 145526"/>
                  <a:gd name="connsiteX109" fmla="*/ 71737 w 834516"/>
                  <a:gd name="connsiteY109" fmla="*/ 123648 h 145526"/>
                  <a:gd name="connsiteX110" fmla="*/ 84581 w 834516"/>
                  <a:gd name="connsiteY110" fmla="*/ 116226 h 145526"/>
                  <a:gd name="connsiteX111" fmla="*/ 95080 w 834516"/>
                  <a:gd name="connsiteY111" fmla="*/ 98108 h 145526"/>
                  <a:gd name="connsiteX112" fmla="*/ 98840 w 834516"/>
                  <a:gd name="connsiteY112" fmla="*/ 70517 h 145526"/>
                  <a:gd name="connsiteX113" fmla="*/ 91466 w 834516"/>
                  <a:gd name="connsiteY113" fmla="*/ 35991 h 145526"/>
                  <a:gd name="connsiteX114" fmla="*/ 73544 w 834516"/>
                  <a:gd name="connsiteY114" fmla="*/ 19827 h 145526"/>
                  <a:gd name="connsiteX115" fmla="*/ 49029 w 834516"/>
                  <a:gd name="connsiteY115" fmla="*/ 16897 h 145526"/>
                  <a:gd name="connsiteX116" fmla="*/ 551860 w 834516"/>
                  <a:gd name="connsiteY116" fmla="*/ 3223 h 145526"/>
                  <a:gd name="connsiteX117" fmla="*/ 551860 w 834516"/>
                  <a:gd name="connsiteY117" fmla="*/ 39458 h 145526"/>
                  <a:gd name="connsiteX118" fmla="*/ 569538 w 834516"/>
                  <a:gd name="connsiteY118" fmla="*/ 39458 h 145526"/>
                  <a:gd name="connsiteX119" fmla="*/ 569538 w 834516"/>
                  <a:gd name="connsiteY119" fmla="*/ 53132 h 145526"/>
                  <a:gd name="connsiteX120" fmla="*/ 551860 w 834516"/>
                  <a:gd name="connsiteY120" fmla="*/ 53132 h 145526"/>
                  <a:gd name="connsiteX121" fmla="*/ 551860 w 834516"/>
                  <a:gd name="connsiteY121" fmla="*/ 113784 h 145526"/>
                  <a:gd name="connsiteX122" fmla="*/ 552788 w 834516"/>
                  <a:gd name="connsiteY122" fmla="*/ 123453 h 145526"/>
                  <a:gd name="connsiteX123" fmla="*/ 555816 w 834516"/>
                  <a:gd name="connsiteY123" fmla="*/ 126871 h 145526"/>
                  <a:gd name="connsiteX124" fmla="*/ 561822 w 834516"/>
                  <a:gd name="connsiteY124" fmla="*/ 128141 h 145526"/>
                  <a:gd name="connsiteX125" fmla="*/ 569538 w 834516"/>
                  <a:gd name="connsiteY125" fmla="*/ 127457 h 145526"/>
                  <a:gd name="connsiteX126" fmla="*/ 572078 w 834516"/>
                  <a:gd name="connsiteY126" fmla="*/ 142987 h 145526"/>
                  <a:gd name="connsiteX127" fmla="*/ 558795 w 834516"/>
                  <a:gd name="connsiteY127" fmla="*/ 144549 h 145526"/>
                  <a:gd name="connsiteX128" fmla="*/ 543949 w 834516"/>
                  <a:gd name="connsiteY128" fmla="*/ 141522 h 145526"/>
                  <a:gd name="connsiteX129" fmla="*/ 536526 w 834516"/>
                  <a:gd name="connsiteY129" fmla="*/ 133562 h 145526"/>
                  <a:gd name="connsiteX130" fmla="*/ 534378 w 834516"/>
                  <a:gd name="connsiteY130" fmla="*/ 112807 h 145526"/>
                  <a:gd name="connsiteX131" fmla="*/ 534378 w 834516"/>
                  <a:gd name="connsiteY131" fmla="*/ 53132 h 145526"/>
                  <a:gd name="connsiteX132" fmla="*/ 521485 w 834516"/>
                  <a:gd name="connsiteY132" fmla="*/ 53132 h 145526"/>
                  <a:gd name="connsiteX133" fmla="*/ 521485 w 834516"/>
                  <a:gd name="connsiteY133" fmla="*/ 39458 h 145526"/>
                  <a:gd name="connsiteX134" fmla="*/ 534378 w 834516"/>
                  <a:gd name="connsiteY134" fmla="*/ 39458 h 145526"/>
                  <a:gd name="connsiteX135" fmla="*/ 534378 w 834516"/>
                  <a:gd name="connsiteY135" fmla="*/ 13771 h 145526"/>
                  <a:gd name="connsiteX136" fmla="*/ 275635 w 834516"/>
                  <a:gd name="connsiteY136" fmla="*/ 3223 h 145526"/>
                  <a:gd name="connsiteX137" fmla="*/ 275635 w 834516"/>
                  <a:gd name="connsiteY137" fmla="*/ 39458 h 145526"/>
                  <a:gd name="connsiteX138" fmla="*/ 293313 w 834516"/>
                  <a:gd name="connsiteY138" fmla="*/ 39458 h 145526"/>
                  <a:gd name="connsiteX139" fmla="*/ 293313 w 834516"/>
                  <a:gd name="connsiteY139" fmla="*/ 53132 h 145526"/>
                  <a:gd name="connsiteX140" fmla="*/ 275635 w 834516"/>
                  <a:gd name="connsiteY140" fmla="*/ 53132 h 145526"/>
                  <a:gd name="connsiteX141" fmla="*/ 275635 w 834516"/>
                  <a:gd name="connsiteY141" fmla="*/ 113784 h 145526"/>
                  <a:gd name="connsiteX142" fmla="*/ 276563 w 834516"/>
                  <a:gd name="connsiteY142" fmla="*/ 123453 h 145526"/>
                  <a:gd name="connsiteX143" fmla="*/ 279591 w 834516"/>
                  <a:gd name="connsiteY143" fmla="*/ 126871 h 145526"/>
                  <a:gd name="connsiteX144" fmla="*/ 285597 w 834516"/>
                  <a:gd name="connsiteY144" fmla="*/ 128141 h 145526"/>
                  <a:gd name="connsiteX145" fmla="*/ 293313 w 834516"/>
                  <a:gd name="connsiteY145" fmla="*/ 127457 h 145526"/>
                  <a:gd name="connsiteX146" fmla="*/ 295853 w 834516"/>
                  <a:gd name="connsiteY146" fmla="*/ 142987 h 145526"/>
                  <a:gd name="connsiteX147" fmla="*/ 282570 w 834516"/>
                  <a:gd name="connsiteY147" fmla="*/ 144549 h 145526"/>
                  <a:gd name="connsiteX148" fmla="*/ 267724 w 834516"/>
                  <a:gd name="connsiteY148" fmla="*/ 141522 h 145526"/>
                  <a:gd name="connsiteX149" fmla="*/ 260301 w 834516"/>
                  <a:gd name="connsiteY149" fmla="*/ 133562 h 145526"/>
                  <a:gd name="connsiteX150" fmla="*/ 258153 w 834516"/>
                  <a:gd name="connsiteY150" fmla="*/ 112807 h 145526"/>
                  <a:gd name="connsiteX151" fmla="*/ 258153 w 834516"/>
                  <a:gd name="connsiteY151" fmla="*/ 53132 h 145526"/>
                  <a:gd name="connsiteX152" fmla="*/ 245260 w 834516"/>
                  <a:gd name="connsiteY152" fmla="*/ 53132 h 145526"/>
                  <a:gd name="connsiteX153" fmla="*/ 245260 w 834516"/>
                  <a:gd name="connsiteY153" fmla="*/ 39458 h 145526"/>
                  <a:gd name="connsiteX154" fmla="*/ 258153 w 834516"/>
                  <a:gd name="connsiteY154" fmla="*/ 39458 h 145526"/>
                  <a:gd name="connsiteX155" fmla="*/ 258153 w 834516"/>
                  <a:gd name="connsiteY155" fmla="*/ 13771 h 145526"/>
                  <a:gd name="connsiteX156" fmla="*/ 588401 w 834516"/>
                  <a:gd name="connsiteY156" fmla="*/ 1 h 145526"/>
                  <a:gd name="connsiteX157" fmla="*/ 605981 w 834516"/>
                  <a:gd name="connsiteY157" fmla="*/ 1 h 145526"/>
                  <a:gd name="connsiteX158" fmla="*/ 605981 w 834516"/>
                  <a:gd name="connsiteY158" fmla="*/ 20218 h 145526"/>
                  <a:gd name="connsiteX159" fmla="*/ 588401 w 834516"/>
                  <a:gd name="connsiteY159" fmla="*/ 20218 h 145526"/>
                  <a:gd name="connsiteX160" fmla="*/ 0 w 834516"/>
                  <a:gd name="connsiteY160" fmla="*/ 0 h 145526"/>
                  <a:gd name="connsiteX161" fmla="*/ 49322 w 834516"/>
                  <a:gd name="connsiteY161" fmla="*/ 0 h 145526"/>
                  <a:gd name="connsiteX162" fmla="*/ 74814 w 834516"/>
                  <a:gd name="connsiteY162" fmla="*/ 2051 h 145526"/>
                  <a:gd name="connsiteX163" fmla="*/ 95813 w 834516"/>
                  <a:gd name="connsiteY163" fmla="*/ 12306 h 145526"/>
                  <a:gd name="connsiteX164" fmla="*/ 112758 w 834516"/>
                  <a:gd name="connsiteY164" fmla="*/ 36772 h 145526"/>
                  <a:gd name="connsiteX165" fmla="*/ 118374 w 834516"/>
                  <a:gd name="connsiteY165" fmla="*/ 70810 h 145526"/>
                  <a:gd name="connsiteX166" fmla="*/ 114565 w 834516"/>
                  <a:gd name="connsiteY166" fmla="*/ 99720 h 145526"/>
                  <a:gd name="connsiteX167" fmla="*/ 104798 w 834516"/>
                  <a:gd name="connsiteY167" fmla="*/ 120572 h 145526"/>
                  <a:gd name="connsiteX168" fmla="*/ 91759 w 834516"/>
                  <a:gd name="connsiteY168" fmla="*/ 133562 h 145526"/>
                  <a:gd name="connsiteX169" fmla="*/ 74667 w 834516"/>
                  <a:gd name="connsiteY169" fmla="*/ 140740 h 145526"/>
                  <a:gd name="connsiteX170" fmla="*/ 51666 w 834516"/>
                  <a:gd name="connsiteY170" fmla="*/ 143182 h 145526"/>
                  <a:gd name="connsiteX171" fmla="*/ 0 w 834516"/>
                  <a:gd name="connsiteY171" fmla="*/ 143182 h 14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834516" h="145526">
                    <a:moveTo>
                      <a:pt x="678024" y="51667"/>
                    </a:moveTo>
                    <a:cubicBezTo>
                      <a:pt x="669233" y="51667"/>
                      <a:pt x="661941" y="54955"/>
                      <a:pt x="656146" y="61531"/>
                    </a:cubicBezTo>
                    <a:cubicBezTo>
                      <a:pt x="650351" y="68108"/>
                      <a:pt x="647453" y="78037"/>
                      <a:pt x="647453" y="91320"/>
                    </a:cubicBezTo>
                    <a:cubicBezTo>
                      <a:pt x="647453" y="104603"/>
                      <a:pt x="650351" y="114549"/>
                      <a:pt x="656146" y="121158"/>
                    </a:cubicBezTo>
                    <a:cubicBezTo>
                      <a:pt x="661941" y="127767"/>
                      <a:pt x="669233" y="131071"/>
                      <a:pt x="678024" y="131071"/>
                    </a:cubicBezTo>
                    <a:cubicBezTo>
                      <a:pt x="686749" y="131071"/>
                      <a:pt x="694009" y="127750"/>
                      <a:pt x="699804" y="121109"/>
                    </a:cubicBezTo>
                    <a:cubicBezTo>
                      <a:pt x="705599" y="114468"/>
                      <a:pt x="708496" y="104343"/>
                      <a:pt x="708496" y="90734"/>
                    </a:cubicBezTo>
                    <a:cubicBezTo>
                      <a:pt x="708496" y="77907"/>
                      <a:pt x="705582" y="68189"/>
                      <a:pt x="699755" y="61580"/>
                    </a:cubicBezTo>
                    <a:cubicBezTo>
                      <a:pt x="693927" y="54971"/>
                      <a:pt x="686684" y="51667"/>
                      <a:pt x="678024" y="51667"/>
                    </a:cubicBezTo>
                    <a:close/>
                    <a:moveTo>
                      <a:pt x="354857" y="51569"/>
                    </a:moveTo>
                    <a:cubicBezTo>
                      <a:pt x="346783" y="51569"/>
                      <a:pt x="339995" y="54271"/>
                      <a:pt x="334493" y="59676"/>
                    </a:cubicBezTo>
                    <a:cubicBezTo>
                      <a:pt x="328991" y="65080"/>
                      <a:pt x="325947" y="72307"/>
                      <a:pt x="325361" y="81358"/>
                    </a:cubicBezTo>
                    <a:lnTo>
                      <a:pt x="383279" y="81358"/>
                    </a:lnTo>
                    <a:cubicBezTo>
                      <a:pt x="382497" y="72633"/>
                      <a:pt x="380284" y="66089"/>
                      <a:pt x="376637" y="61727"/>
                    </a:cubicBezTo>
                    <a:cubicBezTo>
                      <a:pt x="371038" y="54955"/>
                      <a:pt x="363778" y="51569"/>
                      <a:pt x="354857" y="51569"/>
                    </a:cubicBezTo>
                    <a:close/>
                    <a:moveTo>
                      <a:pt x="183407" y="51569"/>
                    </a:moveTo>
                    <a:cubicBezTo>
                      <a:pt x="175333" y="51569"/>
                      <a:pt x="168545" y="54271"/>
                      <a:pt x="163043" y="59676"/>
                    </a:cubicBezTo>
                    <a:cubicBezTo>
                      <a:pt x="157541" y="65080"/>
                      <a:pt x="154497" y="72307"/>
                      <a:pt x="153911" y="81358"/>
                    </a:cubicBezTo>
                    <a:lnTo>
                      <a:pt x="211829" y="81358"/>
                    </a:lnTo>
                    <a:cubicBezTo>
                      <a:pt x="211047" y="72633"/>
                      <a:pt x="208834" y="66089"/>
                      <a:pt x="205187" y="61727"/>
                    </a:cubicBezTo>
                    <a:cubicBezTo>
                      <a:pt x="199588" y="54955"/>
                      <a:pt x="192328" y="51569"/>
                      <a:pt x="183407" y="51569"/>
                    </a:cubicBezTo>
                    <a:close/>
                    <a:moveTo>
                      <a:pt x="588401" y="39458"/>
                    </a:moveTo>
                    <a:lnTo>
                      <a:pt x="605981" y="39458"/>
                    </a:lnTo>
                    <a:lnTo>
                      <a:pt x="605981" y="143182"/>
                    </a:lnTo>
                    <a:lnTo>
                      <a:pt x="588401" y="143182"/>
                    </a:lnTo>
                    <a:close/>
                    <a:moveTo>
                      <a:pt x="799063" y="37114"/>
                    </a:moveTo>
                    <a:cubicBezTo>
                      <a:pt x="805313" y="37114"/>
                      <a:pt x="811060" y="38237"/>
                      <a:pt x="816301" y="40484"/>
                    </a:cubicBezTo>
                    <a:cubicBezTo>
                      <a:pt x="821543" y="42730"/>
                      <a:pt x="825466" y="45676"/>
                      <a:pt x="828070" y="49323"/>
                    </a:cubicBezTo>
                    <a:cubicBezTo>
                      <a:pt x="830675" y="52969"/>
                      <a:pt x="832498" y="57299"/>
                      <a:pt x="833540" y="62313"/>
                    </a:cubicBezTo>
                    <a:cubicBezTo>
                      <a:pt x="834191" y="65568"/>
                      <a:pt x="834516" y="71266"/>
                      <a:pt x="834516" y="79405"/>
                    </a:cubicBezTo>
                    <a:lnTo>
                      <a:pt x="834516" y="143182"/>
                    </a:lnTo>
                    <a:lnTo>
                      <a:pt x="816936" y="143182"/>
                    </a:lnTo>
                    <a:lnTo>
                      <a:pt x="816936" y="80088"/>
                    </a:lnTo>
                    <a:cubicBezTo>
                      <a:pt x="816936" y="72926"/>
                      <a:pt x="816252" y="67570"/>
                      <a:pt x="814885" y="64022"/>
                    </a:cubicBezTo>
                    <a:cubicBezTo>
                      <a:pt x="813518" y="60473"/>
                      <a:pt x="811092" y="57641"/>
                      <a:pt x="807609" y="55525"/>
                    </a:cubicBezTo>
                    <a:cubicBezTo>
                      <a:pt x="804125" y="53408"/>
                      <a:pt x="800039" y="52350"/>
                      <a:pt x="795351" y="52350"/>
                    </a:cubicBezTo>
                    <a:cubicBezTo>
                      <a:pt x="787863" y="52350"/>
                      <a:pt x="781401" y="54727"/>
                      <a:pt x="775964" y="59480"/>
                    </a:cubicBezTo>
                    <a:cubicBezTo>
                      <a:pt x="770527" y="64233"/>
                      <a:pt x="767809" y="73251"/>
                      <a:pt x="767809" y="86534"/>
                    </a:cubicBezTo>
                    <a:lnTo>
                      <a:pt x="767809" y="143182"/>
                    </a:lnTo>
                    <a:lnTo>
                      <a:pt x="750228" y="143182"/>
                    </a:lnTo>
                    <a:lnTo>
                      <a:pt x="750228" y="39458"/>
                    </a:lnTo>
                    <a:lnTo>
                      <a:pt x="766051" y="39458"/>
                    </a:lnTo>
                    <a:lnTo>
                      <a:pt x="766051" y="54206"/>
                    </a:lnTo>
                    <a:cubicBezTo>
                      <a:pt x="773669" y="42811"/>
                      <a:pt x="784673" y="37114"/>
                      <a:pt x="799063" y="37114"/>
                    </a:cubicBezTo>
                    <a:close/>
                    <a:moveTo>
                      <a:pt x="678024" y="37114"/>
                    </a:moveTo>
                    <a:cubicBezTo>
                      <a:pt x="692283" y="37114"/>
                      <a:pt x="703938" y="41786"/>
                      <a:pt x="712989" y="51130"/>
                    </a:cubicBezTo>
                    <a:cubicBezTo>
                      <a:pt x="722040" y="60473"/>
                      <a:pt x="726565" y="73382"/>
                      <a:pt x="726565" y="89855"/>
                    </a:cubicBezTo>
                    <a:cubicBezTo>
                      <a:pt x="726565" y="103203"/>
                      <a:pt x="724563" y="113702"/>
                      <a:pt x="720558" y="121353"/>
                    </a:cubicBezTo>
                    <a:cubicBezTo>
                      <a:pt x="716554" y="129004"/>
                      <a:pt x="710726" y="134945"/>
                      <a:pt x="703076" y="139178"/>
                    </a:cubicBezTo>
                    <a:cubicBezTo>
                      <a:pt x="695425" y="143410"/>
                      <a:pt x="687074" y="145526"/>
                      <a:pt x="678024" y="145526"/>
                    </a:cubicBezTo>
                    <a:cubicBezTo>
                      <a:pt x="663504" y="145526"/>
                      <a:pt x="651767" y="140871"/>
                      <a:pt x="642814" y="131560"/>
                    </a:cubicBezTo>
                    <a:cubicBezTo>
                      <a:pt x="633861" y="122248"/>
                      <a:pt x="629385" y="108835"/>
                      <a:pt x="629385" y="91320"/>
                    </a:cubicBezTo>
                    <a:cubicBezTo>
                      <a:pt x="629385" y="72112"/>
                      <a:pt x="634724" y="57885"/>
                      <a:pt x="645402" y="48639"/>
                    </a:cubicBezTo>
                    <a:cubicBezTo>
                      <a:pt x="654323" y="40956"/>
                      <a:pt x="665196" y="37114"/>
                      <a:pt x="678024" y="37114"/>
                    </a:cubicBezTo>
                    <a:close/>
                    <a:moveTo>
                      <a:pt x="468279" y="37114"/>
                    </a:moveTo>
                    <a:cubicBezTo>
                      <a:pt x="479544" y="37114"/>
                      <a:pt x="488757" y="39963"/>
                      <a:pt x="495919" y="45660"/>
                    </a:cubicBezTo>
                    <a:cubicBezTo>
                      <a:pt x="503082" y="51357"/>
                      <a:pt x="507672" y="59448"/>
                      <a:pt x="509691" y="69931"/>
                    </a:cubicBezTo>
                    <a:lnTo>
                      <a:pt x="492599" y="72568"/>
                    </a:lnTo>
                    <a:cubicBezTo>
                      <a:pt x="490971" y="65601"/>
                      <a:pt x="488090" y="60359"/>
                      <a:pt x="483955" y="56843"/>
                    </a:cubicBezTo>
                    <a:cubicBezTo>
                      <a:pt x="479820" y="53327"/>
                      <a:pt x="474823" y="51569"/>
                      <a:pt x="468963" y="51569"/>
                    </a:cubicBezTo>
                    <a:cubicBezTo>
                      <a:pt x="460108" y="51569"/>
                      <a:pt x="452913" y="54743"/>
                      <a:pt x="447378" y="61092"/>
                    </a:cubicBezTo>
                    <a:cubicBezTo>
                      <a:pt x="441844" y="67440"/>
                      <a:pt x="439076" y="77484"/>
                      <a:pt x="439076" y="91222"/>
                    </a:cubicBezTo>
                    <a:cubicBezTo>
                      <a:pt x="439076" y="105156"/>
                      <a:pt x="441746" y="115281"/>
                      <a:pt x="447085" y="121597"/>
                    </a:cubicBezTo>
                    <a:cubicBezTo>
                      <a:pt x="452424" y="127913"/>
                      <a:pt x="459391" y="131071"/>
                      <a:pt x="467986" y="131071"/>
                    </a:cubicBezTo>
                    <a:cubicBezTo>
                      <a:pt x="474888" y="131071"/>
                      <a:pt x="480651" y="128955"/>
                      <a:pt x="485274" y="124723"/>
                    </a:cubicBezTo>
                    <a:cubicBezTo>
                      <a:pt x="489897" y="120490"/>
                      <a:pt x="492827" y="113979"/>
                      <a:pt x="494064" y="105189"/>
                    </a:cubicBezTo>
                    <a:lnTo>
                      <a:pt x="511351" y="107435"/>
                    </a:lnTo>
                    <a:cubicBezTo>
                      <a:pt x="509463" y="119351"/>
                      <a:pt x="504628" y="128678"/>
                      <a:pt x="496847" y="135417"/>
                    </a:cubicBezTo>
                    <a:cubicBezTo>
                      <a:pt x="489066" y="142157"/>
                      <a:pt x="479511" y="145526"/>
                      <a:pt x="468182" y="145526"/>
                    </a:cubicBezTo>
                    <a:cubicBezTo>
                      <a:pt x="453987" y="145526"/>
                      <a:pt x="442576" y="140887"/>
                      <a:pt x="433949" y="131608"/>
                    </a:cubicBezTo>
                    <a:cubicBezTo>
                      <a:pt x="425321" y="122330"/>
                      <a:pt x="421008" y="109031"/>
                      <a:pt x="421008" y="91711"/>
                    </a:cubicBezTo>
                    <a:cubicBezTo>
                      <a:pt x="421008" y="80511"/>
                      <a:pt x="422863" y="70712"/>
                      <a:pt x="426575" y="62313"/>
                    </a:cubicBezTo>
                    <a:cubicBezTo>
                      <a:pt x="430286" y="53913"/>
                      <a:pt x="435935" y="47613"/>
                      <a:pt x="443520" y="43414"/>
                    </a:cubicBezTo>
                    <a:cubicBezTo>
                      <a:pt x="451106" y="39214"/>
                      <a:pt x="459359" y="37114"/>
                      <a:pt x="468279" y="37114"/>
                    </a:cubicBezTo>
                    <a:close/>
                    <a:moveTo>
                      <a:pt x="354662" y="37114"/>
                    </a:moveTo>
                    <a:cubicBezTo>
                      <a:pt x="368531" y="37114"/>
                      <a:pt x="379860" y="41835"/>
                      <a:pt x="388651" y="51276"/>
                    </a:cubicBezTo>
                    <a:cubicBezTo>
                      <a:pt x="397441" y="60717"/>
                      <a:pt x="401836" y="74000"/>
                      <a:pt x="401836" y="91125"/>
                    </a:cubicBezTo>
                    <a:cubicBezTo>
                      <a:pt x="401836" y="92167"/>
                      <a:pt x="401803" y="93729"/>
                      <a:pt x="401738" y="95813"/>
                    </a:cubicBezTo>
                    <a:lnTo>
                      <a:pt x="324385" y="95813"/>
                    </a:lnTo>
                    <a:cubicBezTo>
                      <a:pt x="325036" y="107208"/>
                      <a:pt x="328259" y="115933"/>
                      <a:pt x="334054" y="121988"/>
                    </a:cubicBezTo>
                    <a:cubicBezTo>
                      <a:pt x="339849" y="128043"/>
                      <a:pt x="347076" y="131071"/>
                      <a:pt x="355736" y="131071"/>
                    </a:cubicBezTo>
                    <a:cubicBezTo>
                      <a:pt x="362182" y="131071"/>
                      <a:pt x="367684" y="129378"/>
                      <a:pt x="372242" y="125992"/>
                    </a:cubicBezTo>
                    <a:cubicBezTo>
                      <a:pt x="376800" y="122607"/>
                      <a:pt x="380414" y="117202"/>
                      <a:pt x="383083" y="109779"/>
                    </a:cubicBezTo>
                    <a:lnTo>
                      <a:pt x="401250" y="112026"/>
                    </a:lnTo>
                    <a:cubicBezTo>
                      <a:pt x="398385" y="122639"/>
                      <a:pt x="393078" y="130876"/>
                      <a:pt x="385330" y="136736"/>
                    </a:cubicBezTo>
                    <a:cubicBezTo>
                      <a:pt x="377581" y="142596"/>
                      <a:pt x="367684" y="145526"/>
                      <a:pt x="355639" y="145526"/>
                    </a:cubicBezTo>
                    <a:cubicBezTo>
                      <a:pt x="340467" y="145526"/>
                      <a:pt x="328438" y="140854"/>
                      <a:pt x="319550" y="131511"/>
                    </a:cubicBezTo>
                    <a:cubicBezTo>
                      <a:pt x="310662" y="122167"/>
                      <a:pt x="306218" y="109063"/>
                      <a:pt x="306218" y="92199"/>
                    </a:cubicBezTo>
                    <a:cubicBezTo>
                      <a:pt x="306218" y="74749"/>
                      <a:pt x="310711" y="61206"/>
                      <a:pt x="319697" y="51569"/>
                    </a:cubicBezTo>
                    <a:cubicBezTo>
                      <a:pt x="328682" y="41932"/>
                      <a:pt x="340337" y="37114"/>
                      <a:pt x="354662" y="37114"/>
                    </a:cubicBezTo>
                    <a:close/>
                    <a:moveTo>
                      <a:pt x="183212" y="37114"/>
                    </a:moveTo>
                    <a:cubicBezTo>
                      <a:pt x="197081" y="37114"/>
                      <a:pt x="208410" y="41835"/>
                      <a:pt x="217201" y="51276"/>
                    </a:cubicBezTo>
                    <a:cubicBezTo>
                      <a:pt x="225991" y="60717"/>
                      <a:pt x="230386" y="74000"/>
                      <a:pt x="230386" y="91125"/>
                    </a:cubicBezTo>
                    <a:cubicBezTo>
                      <a:pt x="230386" y="92167"/>
                      <a:pt x="230353" y="93729"/>
                      <a:pt x="230288" y="95813"/>
                    </a:cubicBezTo>
                    <a:lnTo>
                      <a:pt x="152935" y="95813"/>
                    </a:lnTo>
                    <a:cubicBezTo>
                      <a:pt x="153586" y="107208"/>
                      <a:pt x="156809" y="115933"/>
                      <a:pt x="162604" y="121988"/>
                    </a:cubicBezTo>
                    <a:cubicBezTo>
                      <a:pt x="168399" y="128043"/>
                      <a:pt x="175626" y="131071"/>
                      <a:pt x="184286" y="131071"/>
                    </a:cubicBezTo>
                    <a:cubicBezTo>
                      <a:pt x="190732" y="131071"/>
                      <a:pt x="196234" y="129378"/>
                      <a:pt x="200792" y="125992"/>
                    </a:cubicBezTo>
                    <a:cubicBezTo>
                      <a:pt x="205350" y="122607"/>
                      <a:pt x="208964" y="117202"/>
                      <a:pt x="211633" y="109779"/>
                    </a:cubicBezTo>
                    <a:lnTo>
                      <a:pt x="229800" y="112026"/>
                    </a:lnTo>
                    <a:cubicBezTo>
                      <a:pt x="226935" y="122639"/>
                      <a:pt x="221628" y="130876"/>
                      <a:pt x="213880" y="136736"/>
                    </a:cubicBezTo>
                    <a:cubicBezTo>
                      <a:pt x="206131" y="142596"/>
                      <a:pt x="196234" y="145526"/>
                      <a:pt x="184189" y="145526"/>
                    </a:cubicBezTo>
                    <a:cubicBezTo>
                      <a:pt x="169017" y="145526"/>
                      <a:pt x="156988" y="140854"/>
                      <a:pt x="148100" y="131511"/>
                    </a:cubicBezTo>
                    <a:cubicBezTo>
                      <a:pt x="139212" y="122167"/>
                      <a:pt x="134768" y="109063"/>
                      <a:pt x="134768" y="92199"/>
                    </a:cubicBezTo>
                    <a:cubicBezTo>
                      <a:pt x="134768" y="74749"/>
                      <a:pt x="139261" y="61206"/>
                      <a:pt x="148247" y="51569"/>
                    </a:cubicBezTo>
                    <a:cubicBezTo>
                      <a:pt x="157232" y="41932"/>
                      <a:pt x="168887" y="37114"/>
                      <a:pt x="183212" y="37114"/>
                    </a:cubicBezTo>
                    <a:close/>
                    <a:moveTo>
                      <a:pt x="18948" y="16897"/>
                    </a:moveTo>
                    <a:lnTo>
                      <a:pt x="18948" y="126285"/>
                    </a:lnTo>
                    <a:lnTo>
                      <a:pt x="49518" y="126285"/>
                    </a:lnTo>
                    <a:cubicBezTo>
                      <a:pt x="58959" y="126285"/>
                      <a:pt x="66366" y="125406"/>
                      <a:pt x="71737" y="123648"/>
                    </a:cubicBezTo>
                    <a:cubicBezTo>
                      <a:pt x="77109" y="121890"/>
                      <a:pt x="81390" y="119416"/>
                      <a:pt x="84581" y="116226"/>
                    </a:cubicBezTo>
                    <a:cubicBezTo>
                      <a:pt x="89073" y="111733"/>
                      <a:pt x="92573" y="105694"/>
                      <a:pt x="95080" y="98108"/>
                    </a:cubicBezTo>
                    <a:cubicBezTo>
                      <a:pt x="97587" y="90522"/>
                      <a:pt x="98840" y="81325"/>
                      <a:pt x="98840" y="70517"/>
                    </a:cubicBezTo>
                    <a:cubicBezTo>
                      <a:pt x="98840" y="55541"/>
                      <a:pt x="96382" y="44032"/>
                      <a:pt x="91466" y="35991"/>
                    </a:cubicBezTo>
                    <a:cubicBezTo>
                      <a:pt x="86550" y="27950"/>
                      <a:pt x="80576" y="22562"/>
                      <a:pt x="73544" y="19827"/>
                    </a:cubicBezTo>
                    <a:cubicBezTo>
                      <a:pt x="68465" y="17873"/>
                      <a:pt x="60294" y="16897"/>
                      <a:pt x="49029" y="16897"/>
                    </a:cubicBezTo>
                    <a:close/>
                    <a:moveTo>
                      <a:pt x="551860" y="3223"/>
                    </a:moveTo>
                    <a:lnTo>
                      <a:pt x="551860" y="39458"/>
                    </a:lnTo>
                    <a:lnTo>
                      <a:pt x="569538" y="39458"/>
                    </a:lnTo>
                    <a:lnTo>
                      <a:pt x="569538" y="53132"/>
                    </a:lnTo>
                    <a:lnTo>
                      <a:pt x="551860" y="53132"/>
                    </a:lnTo>
                    <a:lnTo>
                      <a:pt x="551860" y="113784"/>
                    </a:lnTo>
                    <a:cubicBezTo>
                      <a:pt x="551860" y="118798"/>
                      <a:pt x="552169" y="122021"/>
                      <a:pt x="552788" y="123453"/>
                    </a:cubicBezTo>
                    <a:cubicBezTo>
                      <a:pt x="553407" y="124886"/>
                      <a:pt x="554416" y="126025"/>
                      <a:pt x="555816" y="126871"/>
                    </a:cubicBezTo>
                    <a:cubicBezTo>
                      <a:pt x="557216" y="127718"/>
                      <a:pt x="559218" y="128141"/>
                      <a:pt x="561822" y="128141"/>
                    </a:cubicBezTo>
                    <a:cubicBezTo>
                      <a:pt x="563776" y="128141"/>
                      <a:pt x="566348" y="127913"/>
                      <a:pt x="569538" y="127457"/>
                    </a:cubicBezTo>
                    <a:lnTo>
                      <a:pt x="572078" y="142987"/>
                    </a:lnTo>
                    <a:cubicBezTo>
                      <a:pt x="567129" y="144029"/>
                      <a:pt x="562701" y="144549"/>
                      <a:pt x="558795" y="144549"/>
                    </a:cubicBezTo>
                    <a:cubicBezTo>
                      <a:pt x="552414" y="144549"/>
                      <a:pt x="547465" y="143540"/>
                      <a:pt x="543949" y="141522"/>
                    </a:cubicBezTo>
                    <a:cubicBezTo>
                      <a:pt x="540433" y="139503"/>
                      <a:pt x="537959" y="136850"/>
                      <a:pt x="536526" y="133562"/>
                    </a:cubicBezTo>
                    <a:cubicBezTo>
                      <a:pt x="535094" y="130274"/>
                      <a:pt x="534378" y="123355"/>
                      <a:pt x="534378" y="112807"/>
                    </a:cubicBezTo>
                    <a:lnTo>
                      <a:pt x="534378" y="53132"/>
                    </a:lnTo>
                    <a:lnTo>
                      <a:pt x="521485" y="53132"/>
                    </a:lnTo>
                    <a:lnTo>
                      <a:pt x="521485" y="39458"/>
                    </a:lnTo>
                    <a:lnTo>
                      <a:pt x="534378" y="39458"/>
                    </a:lnTo>
                    <a:lnTo>
                      <a:pt x="534378" y="13771"/>
                    </a:lnTo>
                    <a:close/>
                    <a:moveTo>
                      <a:pt x="275635" y="3223"/>
                    </a:moveTo>
                    <a:lnTo>
                      <a:pt x="275635" y="39458"/>
                    </a:lnTo>
                    <a:lnTo>
                      <a:pt x="293313" y="39458"/>
                    </a:lnTo>
                    <a:lnTo>
                      <a:pt x="293313" y="53132"/>
                    </a:lnTo>
                    <a:lnTo>
                      <a:pt x="275635" y="53132"/>
                    </a:lnTo>
                    <a:lnTo>
                      <a:pt x="275635" y="113784"/>
                    </a:lnTo>
                    <a:cubicBezTo>
                      <a:pt x="275635" y="118798"/>
                      <a:pt x="275944" y="122021"/>
                      <a:pt x="276563" y="123453"/>
                    </a:cubicBezTo>
                    <a:cubicBezTo>
                      <a:pt x="277182" y="124886"/>
                      <a:pt x="278191" y="126025"/>
                      <a:pt x="279591" y="126871"/>
                    </a:cubicBezTo>
                    <a:cubicBezTo>
                      <a:pt x="280991" y="127718"/>
                      <a:pt x="282993" y="128141"/>
                      <a:pt x="285597" y="128141"/>
                    </a:cubicBezTo>
                    <a:cubicBezTo>
                      <a:pt x="287551" y="128141"/>
                      <a:pt x="290123" y="127913"/>
                      <a:pt x="293313" y="127457"/>
                    </a:cubicBezTo>
                    <a:lnTo>
                      <a:pt x="295853" y="142987"/>
                    </a:lnTo>
                    <a:cubicBezTo>
                      <a:pt x="290904" y="144029"/>
                      <a:pt x="286476" y="144549"/>
                      <a:pt x="282570" y="144549"/>
                    </a:cubicBezTo>
                    <a:cubicBezTo>
                      <a:pt x="276189" y="144549"/>
                      <a:pt x="271240" y="143540"/>
                      <a:pt x="267724" y="141522"/>
                    </a:cubicBezTo>
                    <a:cubicBezTo>
                      <a:pt x="264208" y="139503"/>
                      <a:pt x="261734" y="136850"/>
                      <a:pt x="260301" y="133562"/>
                    </a:cubicBezTo>
                    <a:cubicBezTo>
                      <a:pt x="258869" y="130274"/>
                      <a:pt x="258153" y="123355"/>
                      <a:pt x="258153" y="112807"/>
                    </a:cubicBezTo>
                    <a:lnTo>
                      <a:pt x="258153" y="53132"/>
                    </a:lnTo>
                    <a:lnTo>
                      <a:pt x="245260" y="53132"/>
                    </a:lnTo>
                    <a:lnTo>
                      <a:pt x="245260" y="39458"/>
                    </a:lnTo>
                    <a:lnTo>
                      <a:pt x="258153" y="39458"/>
                    </a:lnTo>
                    <a:lnTo>
                      <a:pt x="258153" y="13771"/>
                    </a:lnTo>
                    <a:close/>
                    <a:moveTo>
                      <a:pt x="588401" y="1"/>
                    </a:moveTo>
                    <a:lnTo>
                      <a:pt x="605981" y="1"/>
                    </a:lnTo>
                    <a:lnTo>
                      <a:pt x="605981" y="20218"/>
                    </a:lnTo>
                    <a:lnTo>
                      <a:pt x="588401" y="20218"/>
                    </a:lnTo>
                    <a:close/>
                    <a:moveTo>
                      <a:pt x="0" y="0"/>
                    </a:moveTo>
                    <a:lnTo>
                      <a:pt x="49322" y="0"/>
                    </a:lnTo>
                    <a:cubicBezTo>
                      <a:pt x="60457" y="0"/>
                      <a:pt x="68954" y="684"/>
                      <a:pt x="74814" y="2051"/>
                    </a:cubicBezTo>
                    <a:cubicBezTo>
                      <a:pt x="83018" y="3939"/>
                      <a:pt x="90018" y="7358"/>
                      <a:pt x="95813" y="12306"/>
                    </a:cubicBezTo>
                    <a:cubicBezTo>
                      <a:pt x="103366" y="18687"/>
                      <a:pt x="109014" y="26843"/>
                      <a:pt x="112758" y="36772"/>
                    </a:cubicBezTo>
                    <a:cubicBezTo>
                      <a:pt x="116502" y="46702"/>
                      <a:pt x="118374" y="58048"/>
                      <a:pt x="118374" y="70810"/>
                    </a:cubicBezTo>
                    <a:cubicBezTo>
                      <a:pt x="118374" y="81683"/>
                      <a:pt x="117104" y="91320"/>
                      <a:pt x="114565" y="99720"/>
                    </a:cubicBezTo>
                    <a:cubicBezTo>
                      <a:pt x="112026" y="108119"/>
                      <a:pt x="108770" y="115070"/>
                      <a:pt x="104798" y="120572"/>
                    </a:cubicBezTo>
                    <a:cubicBezTo>
                      <a:pt x="100826" y="126074"/>
                      <a:pt x="96480" y="130404"/>
                      <a:pt x="91759" y="133562"/>
                    </a:cubicBezTo>
                    <a:cubicBezTo>
                      <a:pt x="87039" y="136720"/>
                      <a:pt x="81341" y="139113"/>
                      <a:pt x="74667" y="140740"/>
                    </a:cubicBezTo>
                    <a:cubicBezTo>
                      <a:pt x="67993" y="142368"/>
                      <a:pt x="60326" y="143182"/>
                      <a:pt x="51666" y="143182"/>
                    </a:cubicBezTo>
                    <a:lnTo>
                      <a:pt x="0" y="14318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="" xmlns:a16="http://schemas.microsoft.com/office/drawing/2014/main" id="{D69F3378-9F74-47B6-A0E8-1D583F6DA643}"/>
                  </a:ext>
                </a:extLst>
              </p:cNvPr>
              <p:cNvSpPr/>
              <p:nvPr/>
            </p:nvSpPr>
            <p:spPr>
              <a:xfrm>
                <a:off x="4588037" y="2091043"/>
                <a:ext cx="1116210" cy="147968"/>
              </a:xfrm>
              <a:custGeom>
                <a:avLst/>
                <a:gdLst>
                  <a:gd name="connsiteX0" fmla="*/ 768823 w 1116210"/>
                  <a:gd name="connsiteY0" fmla="*/ 93567 h 147968"/>
                  <a:gd name="connsiteX1" fmla="*/ 740108 w 1116210"/>
                  <a:gd name="connsiteY1" fmla="*/ 100208 h 147968"/>
                  <a:gd name="connsiteX2" fmla="*/ 724774 w 1116210"/>
                  <a:gd name="connsiteY2" fmla="*/ 103724 h 147968"/>
                  <a:gd name="connsiteX3" fmla="*/ 717840 w 1116210"/>
                  <a:gd name="connsiteY3" fmla="*/ 109438 h 147968"/>
                  <a:gd name="connsiteX4" fmla="*/ 715398 w 1116210"/>
                  <a:gd name="connsiteY4" fmla="*/ 117789 h 147968"/>
                  <a:gd name="connsiteX5" fmla="*/ 720721 w 1116210"/>
                  <a:gd name="connsiteY5" fmla="*/ 129509 h 147968"/>
                  <a:gd name="connsiteX6" fmla="*/ 736299 w 1116210"/>
                  <a:gd name="connsiteY6" fmla="*/ 134197 h 147968"/>
                  <a:gd name="connsiteX7" fmla="*/ 754368 w 1116210"/>
                  <a:gd name="connsiteY7" fmla="*/ 129753 h 147968"/>
                  <a:gd name="connsiteX8" fmla="*/ 765990 w 1116210"/>
                  <a:gd name="connsiteY8" fmla="*/ 117593 h 147968"/>
                  <a:gd name="connsiteX9" fmla="*/ 768823 w 1116210"/>
                  <a:gd name="connsiteY9" fmla="*/ 100013 h 147968"/>
                  <a:gd name="connsiteX10" fmla="*/ 411323 w 1116210"/>
                  <a:gd name="connsiteY10" fmla="*/ 54109 h 147968"/>
                  <a:gd name="connsiteX11" fmla="*/ 389445 w 1116210"/>
                  <a:gd name="connsiteY11" fmla="*/ 63973 h 147968"/>
                  <a:gd name="connsiteX12" fmla="*/ 380752 w 1116210"/>
                  <a:gd name="connsiteY12" fmla="*/ 93762 h 147968"/>
                  <a:gd name="connsiteX13" fmla="*/ 389445 w 1116210"/>
                  <a:gd name="connsiteY13" fmla="*/ 123600 h 147968"/>
                  <a:gd name="connsiteX14" fmla="*/ 411323 w 1116210"/>
                  <a:gd name="connsiteY14" fmla="*/ 133513 h 147968"/>
                  <a:gd name="connsiteX15" fmla="*/ 433103 w 1116210"/>
                  <a:gd name="connsiteY15" fmla="*/ 123551 h 147968"/>
                  <a:gd name="connsiteX16" fmla="*/ 441795 w 1116210"/>
                  <a:gd name="connsiteY16" fmla="*/ 93176 h 147968"/>
                  <a:gd name="connsiteX17" fmla="*/ 433054 w 1116210"/>
                  <a:gd name="connsiteY17" fmla="*/ 64022 h 147968"/>
                  <a:gd name="connsiteX18" fmla="*/ 411323 w 1116210"/>
                  <a:gd name="connsiteY18" fmla="*/ 54109 h 147968"/>
                  <a:gd name="connsiteX19" fmla="*/ 1069231 w 1116210"/>
                  <a:gd name="connsiteY19" fmla="*/ 54011 h 147968"/>
                  <a:gd name="connsiteX20" fmla="*/ 1048867 w 1116210"/>
                  <a:gd name="connsiteY20" fmla="*/ 62118 h 147968"/>
                  <a:gd name="connsiteX21" fmla="*/ 1039735 w 1116210"/>
                  <a:gd name="connsiteY21" fmla="*/ 83800 h 147968"/>
                  <a:gd name="connsiteX22" fmla="*/ 1097653 w 1116210"/>
                  <a:gd name="connsiteY22" fmla="*/ 83800 h 147968"/>
                  <a:gd name="connsiteX23" fmla="*/ 1091011 w 1116210"/>
                  <a:gd name="connsiteY23" fmla="*/ 64169 h 147968"/>
                  <a:gd name="connsiteX24" fmla="*/ 1069231 w 1116210"/>
                  <a:gd name="connsiteY24" fmla="*/ 54011 h 147968"/>
                  <a:gd name="connsiteX25" fmla="*/ 173881 w 1116210"/>
                  <a:gd name="connsiteY25" fmla="*/ 54011 h 147968"/>
                  <a:gd name="connsiteX26" fmla="*/ 153517 w 1116210"/>
                  <a:gd name="connsiteY26" fmla="*/ 62118 h 147968"/>
                  <a:gd name="connsiteX27" fmla="*/ 144385 w 1116210"/>
                  <a:gd name="connsiteY27" fmla="*/ 83800 h 147968"/>
                  <a:gd name="connsiteX28" fmla="*/ 202303 w 1116210"/>
                  <a:gd name="connsiteY28" fmla="*/ 83800 h 147968"/>
                  <a:gd name="connsiteX29" fmla="*/ 195661 w 1116210"/>
                  <a:gd name="connsiteY29" fmla="*/ 64169 h 147968"/>
                  <a:gd name="connsiteX30" fmla="*/ 173881 w 1116210"/>
                  <a:gd name="connsiteY30" fmla="*/ 54011 h 147968"/>
                  <a:gd name="connsiteX31" fmla="*/ 1069036 w 1116210"/>
                  <a:gd name="connsiteY31" fmla="*/ 39556 h 147968"/>
                  <a:gd name="connsiteX32" fmla="*/ 1103024 w 1116210"/>
                  <a:gd name="connsiteY32" fmla="*/ 53718 h 147968"/>
                  <a:gd name="connsiteX33" fmla="*/ 1116210 w 1116210"/>
                  <a:gd name="connsiteY33" fmla="*/ 93567 h 147968"/>
                  <a:gd name="connsiteX34" fmla="*/ 1116112 w 1116210"/>
                  <a:gd name="connsiteY34" fmla="*/ 98255 h 147968"/>
                  <a:gd name="connsiteX35" fmla="*/ 1038759 w 1116210"/>
                  <a:gd name="connsiteY35" fmla="*/ 98255 h 147968"/>
                  <a:gd name="connsiteX36" fmla="*/ 1048428 w 1116210"/>
                  <a:gd name="connsiteY36" fmla="*/ 124430 h 147968"/>
                  <a:gd name="connsiteX37" fmla="*/ 1070110 w 1116210"/>
                  <a:gd name="connsiteY37" fmla="*/ 133513 h 147968"/>
                  <a:gd name="connsiteX38" fmla="*/ 1086616 w 1116210"/>
                  <a:gd name="connsiteY38" fmla="*/ 128434 h 147968"/>
                  <a:gd name="connsiteX39" fmla="*/ 1097457 w 1116210"/>
                  <a:gd name="connsiteY39" fmla="*/ 112222 h 147968"/>
                  <a:gd name="connsiteX40" fmla="*/ 1115624 w 1116210"/>
                  <a:gd name="connsiteY40" fmla="*/ 114468 h 147968"/>
                  <a:gd name="connsiteX41" fmla="*/ 1099704 w 1116210"/>
                  <a:gd name="connsiteY41" fmla="*/ 139178 h 147968"/>
                  <a:gd name="connsiteX42" fmla="*/ 1070013 w 1116210"/>
                  <a:gd name="connsiteY42" fmla="*/ 147968 h 147968"/>
                  <a:gd name="connsiteX43" fmla="*/ 1033924 w 1116210"/>
                  <a:gd name="connsiteY43" fmla="*/ 133953 h 147968"/>
                  <a:gd name="connsiteX44" fmla="*/ 1020592 w 1116210"/>
                  <a:gd name="connsiteY44" fmla="*/ 94641 h 147968"/>
                  <a:gd name="connsiteX45" fmla="*/ 1034071 w 1116210"/>
                  <a:gd name="connsiteY45" fmla="*/ 54011 h 147968"/>
                  <a:gd name="connsiteX46" fmla="*/ 1069036 w 1116210"/>
                  <a:gd name="connsiteY46" fmla="*/ 39556 h 147968"/>
                  <a:gd name="connsiteX47" fmla="*/ 963578 w 1116210"/>
                  <a:gd name="connsiteY47" fmla="*/ 39556 h 147968"/>
                  <a:gd name="connsiteX48" fmla="*/ 991218 w 1116210"/>
                  <a:gd name="connsiteY48" fmla="*/ 48102 h 147968"/>
                  <a:gd name="connsiteX49" fmla="*/ 1004990 w 1116210"/>
                  <a:gd name="connsiteY49" fmla="*/ 72373 h 147968"/>
                  <a:gd name="connsiteX50" fmla="*/ 987898 w 1116210"/>
                  <a:gd name="connsiteY50" fmla="*/ 75010 h 147968"/>
                  <a:gd name="connsiteX51" fmla="*/ 979254 w 1116210"/>
                  <a:gd name="connsiteY51" fmla="*/ 59285 h 147968"/>
                  <a:gd name="connsiteX52" fmla="*/ 964262 w 1116210"/>
                  <a:gd name="connsiteY52" fmla="*/ 54011 h 147968"/>
                  <a:gd name="connsiteX53" fmla="*/ 942677 w 1116210"/>
                  <a:gd name="connsiteY53" fmla="*/ 63534 h 147968"/>
                  <a:gd name="connsiteX54" fmla="*/ 934375 w 1116210"/>
                  <a:gd name="connsiteY54" fmla="*/ 93665 h 147968"/>
                  <a:gd name="connsiteX55" fmla="*/ 942384 w 1116210"/>
                  <a:gd name="connsiteY55" fmla="*/ 124039 h 147968"/>
                  <a:gd name="connsiteX56" fmla="*/ 963285 w 1116210"/>
                  <a:gd name="connsiteY56" fmla="*/ 133513 h 147968"/>
                  <a:gd name="connsiteX57" fmla="*/ 980573 w 1116210"/>
                  <a:gd name="connsiteY57" fmla="*/ 127165 h 147968"/>
                  <a:gd name="connsiteX58" fmla="*/ 989363 w 1116210"/>
                  <a:gd name="connsiteY58" fmla="*/ 107631 h 147968"/>
                  <a:gd name="connsiteX59" fmla="*/ 1006650 w 1116210"/>
                  <a:gd name="connsiteY59" fmla="*/ 109877 h 147968"/>
                  <a:gd name="connsiteX60" fmla="*/ 992146 w 1116210"/>
                  <a:gd name="connsiteY60" fmla="*/ 137860 h 147968"/>
                  <a:gd name="connsiteX61" fmla="*/ 963481 w 1116210"/>
                  <a:gd name="connsiteY61" fmla="*/ 147968 h 147968"/>
                  <a:gd name="connsiteX62" fmla="*/ 929248 w 1116210"/>
                  <a:gd name="connsiteY62" fmla="*/ 134050 h 147968"/>
                  <a:gd name="connsiteX63" fmla="*/ 916307 w 1116210"/>
                  <a:gd name="connsiteY63" fmla="*/ 94153 h 147968"/>
                  <a:gd name="connsiteX64" fmla="*/ 921874 w 1116210"/>
                  <a:gd name="connsiteY64" fmla="*/ 64755 h 147968"/>
                  <a:gd name="connsiteX65" fmla="*/ 938819 w 1116210"/>
                  <a:gd name="connsiteY65" fmla="*/ 45856 h 147968"/>
                  <a:gd name="connsiteX66" fmla="*/ 963578 w 1116210"/>
                  <a:gd name="connsiteY66" fmla="*/ 39556 h 147968"/>
                  <a:gd name="connsiteX67" fmla="*/ 865737 w 1116210"/>
                  <a:gd name="connsiteY67" fmla="*/ 39556 h 147968"/>
                  <a:gd name="connsiteX68" fmla="*/ 882975 w 1116210"/>
                  <a:gd name="connsiteY68" fmla="*/ 42926 h 147968"/>
                  <a:gd name="connsiteX69" fmla="*/ 894744 w 1116210"/>
                  <a:gd name="connsiteY69" fmla="*/ 51765 h 147968"/>
                  <a:gd name="connsiteX70" fmla="*/ 900214 w 1116210"/>
                  <a:gd name="connsiteY70" fmla="*/ 64755 h 147968"/>
                  <a:gd name="connsiteX71" fmla="*/ 901190 w 1116210"/>
                  <a:gd name="connsiteY71" fmla="*/ 81847 h 147968"/>
                  <a:gd name="connsiteX72" fmla="*/ 901190 w 1116210"/>
                  <a:gd name="connsiteY72" fmla="*/ 145624 h 147968"/>
                  <a:gd name="connsiteX73" fmla="*/ 883610 w 1116210"/>
                  <a:gd name="connsiteY73" fmla="*/ 145624 h 147968"/>
                  <a:gd name="connsiteX74" fmla="*/ 883610 w 1116210"/>
                  <a:gd name="connsiteY74" fmla="*/ 82530 h 147968"/>
                  <a:gd name="connsiteX75" fmla="*/ 881559 w 1116210"/>
                  <a:gd name="connsiteY75" fmla="*/ 66464 h 147968"/>
                  <a:gd name="connsiteX76" fmla="*/ 874283 w 1116210"/>
                  <a:gd name="connsiteY76" fmla="*/ 57967 h 147968"/>
                  <a:gd name="connsiteX77" fmla="*/ 862025 w 1116210"/>
                  <a:gd name="connsiteY77" fmla="*/ 54792 h 147968"/>
                  <a:gd name="connsiteX78" fmla="*/ 842638 w 1116210"/>
                  <a:gd name="connsiteY78" fmla="*/ 61922 h 147968"/>
                  <a:gd name="connsiteX79" fmla="*/ 834483 w 1116210"/>
                  <a:gd name="connsiteY79" fmla="*/ 88976 h 147968"/>
                  <a:gd name="connsiteX80" fmla="*/ 834483 w 1116210"/>
                  <a:gd name="connsiteY80" fmla="*/ 145624 h 147968"/>
                  <a:gd name="connsiteX81" fmla="*/ 816902 w 1116210"/>
                  <a:gd name="connsiteY81" fmla="*/ 145624 h 147968"/>
                  <a:gd name="connsiteX82" fmla="*/ 816902 w 1116210"/>
                  <a:gd name="connsiteY82" fmla="*/ 41900 h 147968"/>
                  <a:gd name="connsiteX83" fmla="*/ 832725 w 1116210"/>
                  <a:gd name="connsiteY83" fmla="*/ 41900 h 147968"/>
                  <a:gd name="connsiteX84" fmla="*/ 832725 w 1116210"/>
                  <a:gd name="connsiteY84" fmla="*/ 56648 h 147968"/>
                  <a:gd name="connsiteX85" fmla="*/ 865737 w 1116210"/>
                  <a:gd name="connsiteY85" fmla="*/ 39556 h 147968"/>
                  <a:gd name="connsiteX86" fmla="*/ 746457 w 1116210"/>
                  <a:gd name="connsiteY86" fmla="*/ 39556 h 147968"/>
                  <a:gd name="connsiteX87" fmla="*/ 768041 w 1116210"/>
                  <a:gd name="connsiteY87" fmla="*/ 42682 h 147968"/>
                  <a:gd name="connsiteX88" fmla="*/ 780250 w 1116210"/>
                  <a:gd name="connsiteY88" fmla="*/ 50544 h 147968"/>
                  <a:gd name="connsiteX89" fmla="*/ 785719 w 1116210"/>
                  <a:gd name="connsiteY89" fmla="*/ 62508 h 147968"/>
                  <a:gd name="connsiteX90" fmla="*/ 786598 w 1116210"/>
                  <a:gd name="connsiteY90" fmla="*/ 78721 h 147968"/>
                  <a:gd name="connsiteX91" fmla="*/ 786598 w 1116210"/>
                  <a:gd name="connsiteY91" fmla="*/ 102162 h 147968"/>
                  <a:gd name="connsiteX92" fmla="*/ 787722 w 1116210"/>
                  <a:gd name="connsiteY92" fmla="*/ 133171 h 147968"/>
                  <a:gd name="connsiteX93" fmla="*/ 792165 w 1116210"/>
                  <a:gd name="connsiteY93" fmla="*/ 145624 h 147968"/>
                  <a:gd name="connsiteX94" fmla="*/ 773804 w 1116210"/>
                  <a:gd name="connsiteY94" fmla="*/ 145624 h 147968"/>
                  <a:gd name="connsiteX95" fmla="*/ 770288 w 1116210"/>
                  <a:gd name="connsiteY95" fmla="*/ 132830 h 147968"/>
                  <a:gd name="connsiteX96" fmla="*/ 751487 w 1116210"/>
                  <a:gd name="connsiteY96" fmla="*/ 144550 h 147968"/>
                  <a:gd name="connsiteX97" fmla="*/ 732099 w 1116210"/>
                  <a:gd name="connsiteY97" fmla="*/ 147968 h 147968"/>
                  <a:gd name="connsiteX98" fmla="*/ 705827 w 1116210"/>
                  <a:gd name="connsiteY98" fmla="*/ 139618 h 147968"/>
                  <a:gd name="connsiteX99" fmla="*/ 696646 w 1116210"/>
                  <a:gd name="connsiteY99" fmla="*/ 118277 h 147968"/>
                  <a:gd name="connsiteX100" fmla="*/ 700113 w 1116210"/>
                  <a:gd name="connsiteY100" fmla="*/ 104359 h 147968"/>
                  <a:gd name="connsiteX101" fmla="*/ 709196 w 1116210"/>
                  <a:gd name="connsiteY101" fmla="*/ 94251 h 147968"/>
                  <a:gd name="connsiteX102" fmla="*/ 721844 w 1116210"/>
                  <a:gd name="connsiteY102" fmla="*/ 88488 h 147968"/>
                  <a:gd name="connsiteX103" fmla="*/ 737471 w 1116210"/>
                  <a:gd name="connsiteY103" fmla="*/ 85851 h 147968"/>
                  <a:gd name="connsiteX104" fmla="*/ 768823 w 1116210"/>
                  <a:gd name="connsiteY104" fmla="*/ 79796 h 147968"/>
                  <a:gd name="connsiteX105" fmla="*/ 768920 w 1116210"/>
                  <a:gd name="connsiteY105" fmla="*/ 75205 h 147968"/>
                  <a:gd name="connsiteX106" fmla="*/ 763939 w 1116210"/>
                  <a:gd name="connsiteY106" fmla="*/ 60067 h 147968"/>
                  <a:gd name="connsiteX107" fmla="*/ 743917 w 1116210"/>
                  <a:gd name="connsiteY107" fmla="*/ 54109 h 147968"/>
                  <a:gd name="connsiteX108" fmla="*/ 725604 w 1116210"/>
                  <a:gd name="connsiteY108" fmla="*/ 58455 h 147968"/>
                  <a:gd name="connsiteX109" fmla="*/ 716863 w 1116210"/>
                  <a:gd name="connsiteY109" fmla="*/ 73838 h 147968"/>
                  <a:gd name="connsiteX110" fmla="*/ 699673 w 1116210"/>
                  <a:gd name="connsiteY110" fmla="*/ 71494 h 147968"/>
                  <a:gd name="connsiteX111" fmla="*/ 707389 w 1116210"/>
                  <a:gd name="connsiteY111" fmla="*/ 53669 h 147968"/>
                  <a:gd name="connsiteX112" fmla="*/ 722919 w 1116210"/>
                  <a:gd name="connsiteY112" fmla="*/ 43219 h 147968"/>
                  <a:gd name="connsiteX113" fmla="*/ 746457 w 1116210"/>
                  <a:gd name="connsiteY113" fmla="*/ 39556 h 147968"/>
                  <a:gd name="connsiteX114" fmla="*/ 597377 w 1116210"/>
                  <a:gd name="connsiteY114" fmla="*/ 39556 h 147968"/>
                  <a:gd name="connsiteX115" fmla="*/ 616276 w 1116210"/>
                  <a:gd name="connsiteY115" fmla="*/ 44342 h 147968"/>
                  <a:gd name="connsiteX116" fmla="*/ 626678 w 1116210"/>
                  <a:gd name="connsiteY116" fmla="*/ 57723 h 147968"/>
                  <a:gd name="connsiteX117" fmla="*/ 658713 w 1116210"/>
                  <a:gd name="connsiteY117" fmla="*/ 39556 h 147968"/>
                  <a:gd name="connsiteX118" fmla="*/ 682447 w 1116210"/>
                  <a:gd name="connsiteY118" fmla="*/ 48102 h 147968"/>
                  <a:gd name="connsiteX119" fmla="*/ 690748 w 1116210"/>
                  <a:gd name="connsiteY119" fmla="*/ 74424 h 147968"/>
                  <a:gd name="connsiteX120" fmla="*/ 690748 w 1116210"/>
                  <a:gd name="connsiteY120" fmla="*/ 145624 h 147968"/>
                  <a:gd name="connsiteX121" fmla="*/ 673266 w 1116210"/>
                  <a:gd name="connsiteY121" fmla="*/ 145624 h 147968"/>
                  <a:gd name="connsiteX122" fmla="*/ 673266 w 1116210"/>
                  <a:gd name="connsiteY122" fmla="*/ 80284 h 147968"/>
                  <a:gd name="connsiteX123" fmla="*/ 671557 w 1116210"/>
                  <a:gd name="connsiteY123" fmla="*/ 65097 h 147968"/>
                  <a:gd name="connsiteX124" fmla="*/ 665355 w 1116210"/>
                  <a:gd name="connsiteY124" fmla="*/ 57625 h 147968"/>
                  <a:gd name="connsiteX125" fmla="*/ 654806 w 1116210"/>
                  <a:gd name="connsiteY125" fmla="*/ 54792 h 147968"/>
                  <a:gd name="connsiteX126" fmla="*/ 636640 w 1116210"/>
                  <a:gd name="connsiteY126" fmla="*/ 62069 h 147968"/>
                  <a:gd name="connsiteX127" fmla="*/ 629413 w 1116210"/>
                  <a:gd name="connsiteY127" fmla="*/ 85363 h 147968"/>
                  <a:gd name="connsiteX128" fmla="*/ 629413 w 1116210"/>
                  <a:gd name="connsiteY128" fmla="*/ 145624 h 147968"/>
                  <a:gd name="connsiteX129" fmla="*/ 611832 w 1116210"/>
                  <a:gd name="connsiteY129" fmla="*/ 145624 h 147968"/>
                  <a:gd name="connsiteX130" fmla="*/ 611832 w 1116210"/>
                  <a:gd name="connsiteY130" fmla="*/ 78233 h 147968"/>
                  <a:gd name="connsiteX131" fmla="*/ 607535 w 1116210"/>
                  <a:gd name="connsiteY131" fmla="*/ 60653 h 147968"/>
                  <a:gd name="connsiteX132" fmla="*/ 593471 w 1116210"/>
                  <a:gd name="connsiteY132" fmla="*/ 54792 h 147968"/>
                  <a:gd name="connsiteX133" fmla="*/ 579748 w 1116210"/>
                  <a:gd name="connsiteY133" fmla="*/ 58699 h 147968"/>
                  <a:gd name="connsiteX134" fmla="*/ 570616 w 1116210"/>
                  <a:gd name="connsiteY134" fmla="*/ 70126 h 147968"/>
                  <a:gd name="connsiteX135" fmla="*/ 567784 w 1116210"/>
                  <a:gd name="connsiteY135" fmla="*/ 91809 h 147968"/>
                  <a:gd name="connsiteX136" fmla="*/ 567784 w 1116210"/>
                  <a:gd name="connsiteY136" fmla="*/ 145624 h 147968"/>
                  <a:gd name="connsiteX137" fmla="*/ 550203 w 1116210"/>
                  <a:gd name="connsiteY137" fmla="*/ 145624 h 147968"/>
                  <a:gd name="connsiteX138" fmla="*/ 550203 w 1116210"/>
                  <a:gd name="connsiteY138" fmla="*/ 41900 h 147968"/>
                  <a:gd name="connsiteX139" fmla="*/ 565928 w 1116210"/>
                  <a:gd name="connsiteY139" fmla="*/ 41900 h 147968"/>
                  <a:gd name="connsiteX140" fmla="*/ 565928 w 1116210"/>
                  <a:gd name="connsiteY140" fmla="*/ 56453 h 147968"/>
                  <a:gd name="connsiteX141" fmla="*/ 578918 w 1116210"/>
                  <a:gd name="connsiteY141" fmla="*/ 44195 h 147968"/>
                  <a:gd name="connsiteX142" fmla="*/ 597377 w 1116210"/>
                  <a:gd name="connsiteY142" fmla="*/ 39556 h 147968"/>
                  <a:gd name="connsiteX143" fmla="*/ 521619 w 1116210"/>
                  <a:gd name="connsiteY143" fmla="*/ 39556 h 147968"/>
                  <a:gd name="connsiteX144" fmla="*/ 539688 w 1116210"/>
                  <a:gd name="connsiteY144" fmla="*/ 45221 h 147968"/>
                  <a:gd name="connsiteX145" fmla="*/ 533632 w 1116210"/>
                  <a:gd name="connsiteY145" fmla="*/ 61532 h 147968"/>
                  <a:gd name="connsiteX146" fmla="*/ 520740 w 1116210"/>
                  <a:gd name="connsiteY146" fmla="*/ 57723 h 147968"/>
                  <a:gd name="connsiteX147" fmla="*/ 510387 w 1116210"/>
                  <a:gd name="connsiteY147" fmla="*/ 61190 h 147968"/>
                  <a:gd name="connsiteX148" fmla="*/ 503844 w 1116210"/>
                  <a:gd name="connsiteY148" fmla="*/ 70810 h 147968"/>
                  <a:gd name="connsiteX149" fmla="*/ 500913 w 1116210"/>
                  <a:gd name="connsiteY149" fmla="*/ 91320 h 147968"/>
                  <a:gd name="connsiteX150" fmla="*/ 500913 w 1116210"/>
                  <a:gd name="connsiteY150" fmla="*/ 145624 h 147968"/>
                  <a:gd name="connsiteX151" fmla="*/ 483333 w 1116210"/>
                  <a:gd name="connsiteY151" fmla="*/ 145624 h 147968"/>
                  <a:gd name="connsiteX152" fmla="*/ 483333 w 1116210"/>
                  <a:gd name="connsiteY152" fmla="*/ 41900 h 147968"/>
                  <a:gd name="connsiteX153" fmla="*/ 499155 w 1116210"/>
                  <a:gd name="connsiteY153" fmla="*/ 41900 h 147968"/>
                  <a:gd name="connsiteX154" fmla="*/ 499155 w 1116210"/>
                  <a:gd name="connsiteY154" fmla="*/ 57625 h 147968"/>
                  <a:gd name="connsiteX155" fmla="*/ 510338 w 1116210"/>
                  <a:gd name="connsiteY155" fmla="*/ 43072 h 147968"/>
                  <a:gd name="connsiteX156" fmla="*/ 521619 w 1116210"/>
                  <a:gd name="connsiteY156" fmla="*/ 39556 h 147968"/>
                  <a:gd name="connsiteX157" fmla="*/ 411323 w 1116210"/>
                  <a:gd name="connsiteY157" fmla="*/ 39556 h 147968"/>
                  <a:gd name="connsiteX158" fmla="*/ 446288 w 1116210"/>
                  <a:gd name="connsiteY158" fmla="*/ 53572 h 147968"/>
                  <a:gd name="connsiteX159" fmla="*/ 459864 w 1116210"/>
                  <a:gd name="connsiteY159" fmla="*/ 92297 h 147968"/>
                  <a:gd name="connsiteX160" fmla="*/ 453857 w 1116210"/>
                  <a:gd name="connsiteY160" fmla="*/ 123795 h 147968"/>
                  <a:gd name="connsiteX161" fmla="*/ 436375 w 1116210"/>
                  <a:gd name="connsiteY161" fmla="*/ 141620 h 147968"/>
                  <a:gd name="connsiteX162" fmla="*/ 411323 w 1116210"/>
                  <a:gd name="connsiteY162" fmla="*/ 147968 h 147968"/>
                  <a:gd name="connsiteX163" fmla="*/ 376113 w 1116210"/>
                  <a:gd name="connsiteY163" fmla="*/ 134002 h 147968"/>
                  <a:gd name="connsiteX164" fmla="*/ 362684 w 1116210"/>
                  <a:gd name="connsiteY164" fmla="*/ 93762 h 147968"/>
                  <a:gd name="connsiteX165" fmla="*/ 378701 w 1116210"/>
                  <a:gd name="connsiteY165" fmla="*/ 51081 h 147968"/>
                  <a:gd name="connsiteX166" fmla="*/ 411323 w 1116210"/>
                  <a:gd name="connsiteY166" fmla="*/ 39556 h 147968"/>
                  <a:gd name="connsiteX167" fmla="*/ 173686 w 1116210"/>
                  <a:gd name="connsiteY167" fmla="*/ 39556 h 147968"/>
                  <a:gd name="connsiteX168" fmla="*/ 207675 w 1116210"/>
                  <a:gd name="connsiteY168" fmla="*/ 53718 h 147968"/>
                  <a:gd name="connsiteX169" fmla="*/ 220860 w 1116210"/>
                  <a:gd name="connsiteY169" fmla="*/ 93567 h 147968"/>
                  <a:gd name="connsiteX170" fmla="*/ 220762 w 1116210"/>
                  <a:gd name="connsiteY170" fmla="*/ 98255 h 147968"/>
                  <a:gd name="connsiteX171" fmla="*/ 143409 w 1116210"/>
                  <a:gd name="connsiteY171" fmla="*/ 98255 h 147968"/>
                  <a:gd name="connsiteX172" fmla="*/ 153078 w 1116210"/>
                  <a:gd name="connsiteY172" fmla="*/ 124430 h 147968"/>
                  <a:gd name="connsiteX173" fmla="*/ 174760 w 1116210"/>
                  <a:gd name="connsiteY173" fmla="*/ 133513 h 147968"/>
                  <a:gd name="connsiteX174" fmla="*/ 191266 w 1116210"/>
                  <a:gd name="connsiteY174" fmla="*/ 128434 h 147968"/>
                  <a:gd name="connsiteX175" fmla="*/ 202107 w 1116210"/>
                  <a:gd name="connsiteY175" fmla="*/ 112222 h 147968"/>
                  <a:gd name="connsiteX176" fmla="*/ 220274 w 1116210"/>
                  <a:gd name="connsiteY176" fmla="*/ 114468 h 147968"/>
                  <a:gd name="connsiteX177" fmla="*/ 204354 w 1116210"/>
                  <a:gd name="connsiteY177" fmla="*/ 139178 h 147968"/>
                  <a:gd name="connsiteX178" fmla="*/ 174663 w 1116210"/>
                  <a:gd name="connsiteY178" fmla="*/ 147968 h 147968"/>
                  <a:gd name="connsiteX179" fmla="*/ 138574 w 1116210"/>
                  <a:gd name="connsiteY179" fmla="*/ 133953 h 147968"/>
                  <a:gd name="connsiteX180" fmla="*/ 125242 w 1116210"/>
                  <a:gd name="connsiteY180" fmla="*/ 94641 h 147968"/>
                  <a:gd name="connsiteX181" fmla="*/ 138721 w 1116210"/>
                  <a:gd name="connsiteY181" fmla="*/ 54011 h 147968"/>
                  <a:gd name="connsiteX182" fmla="*/ 173686 w 1116210"/>
                  <a:gd name="connsiteY182" fmla="*/ 39556 h 147968"/>
                  <a:gd name="connsiteX183" fmla="*/ 18948 w 1116210"/>
                  <a:gd name="connsiteY183" fmla="*/ 19339 h 147968"/>
                  <a:gd name="connsiteX184" fmla="*/ 18948 w 1116210"/>
                  <a:gd name="connsiteY184" fmla="*/ 70517 h 147968"/>
                  <a:gd name="connsiteX185" fmla="*/ 55964 w 1116210"/>
                  <a:gd name="connsiteY185" fmla="*/ 70517 h 147968"/>
                  <a:gd name="connsiteX186" fmla="*/ 82041 w 1116210"/>
                  <a:gd name="connsiteY186" fmla="*/ 63680 h 147968"/>
                  <a:gd name="connsiteX187" fmla="*/ 89757 w 1116210"/>
                  <a:gd name="connsiteY187" fmla="*/ 44440 h 147968"/>
                  <a:gd name="connsiteX188" fmla="*/ 85216 w 1116210"/>
                  <a:gd name="connsiteY188" fmla="*/ 29057 h 147968"/>
                  <a:gd name="connsiteX189" fmla="*/ 73251 w 1116210"/>
                  <a:gd name="connsiteY189" fmla="*/ 20609 h 147968"/>
                  <a:gd name="connsiteX190" fmla="*/ 55573 w 1116210"/>
                  <a:gd name="connsiteY190" fmla="*/ 19339 h 147968"/>
                  <a:gd name="connsiteX191" fmla="*/ 0 w 1116210"/>
                  <a:gd name="connsiteY191" fmla="*/ 2442 h 147968"/>
                  <a:gd name="connsiteX192" fmla="*/ 54011 w 1116210"/>
                  <a:gd name="connsiteY192" fmla="*/ 2442 h 147968"/>
                  <a:gd name="connsiteX193" fmla="*/ 75791 w 1116210"/>
                  <a:gd name="connsiteY193" fmla="*/ 3809 h 147968"/>
                  <a:gd name="connsiteX194" fmla="*/ 93469 w 1116210"/>
                  <a:gd name="connsiteY194" fmla="*/ 10500 h 147968"/>
                  <a:gd name="connsiteX195" fmla="*/ 104945 w 1116210"/>
                  <a:gd name="connsiteY195" fmla="*/ 24320 h 147968"/>
                  <a:gd name="connsiteX196" fmla="*/ 109291 w 1116210"/>
                  <a:gd name="connsiteY196" fmla="*/ 43854 h 147968"/>
                  <a:gd name="connsiteX197" fmla="*/ 97668 w 1116210"/>
                  <a:gd name="connsiteY197" fmla="*/ 74766 h 147968"/>
                  <a:gd name="connsiteX198" fmla="*/ 55671 w 1116210"/>
                  <a:gd name="connsiteY198" fmla="*/ 87414 h 147968"/>
                  <a:gd name="connsiteX199" fmla="*/ 18948 w 1116210"/>
                  <a:gd name="connsiteY199" fmla="*/ 87414 h 147968"/>
                  <a:gd name="connsiteX200" fmla="*/ 18948 w 1116210"/>
                  <a:gd name="connsiteY200" fmla="*/ 145624 h 147968"/>
                  <a:gd name="connsiteX201" fmla="*/ 0 w 1116210"/>
                  <a:gd name="connsiteY201" fmla="*/ 145624 h 147968"/>
                  <a:gd name="connsiteX202" fmla="*/ 344993 w 1116210"/>
                  <a:gd name="connsiteY202" fmla="*/ 0 h 147968"/>
                  <a:gd name="connsiteX203" fmla="*/ 361401 w 1116210"/>
                  <a:gd name="connsiteY203" fmla="*/ 1758 h 147968"/>
                  <a:gd name="connsiteX204" fmla="*/ 358764 w 1116210"/>
                  <a:gd name="connsiteY204" fmla="*/ 17092 h 147968"/>
                  <a:gd name="connsiteX205" fmla="*/ 348411 w 1116210"/>
                  <a:gd name="connsiteY205" fmla="*/ 16116 h 147968"/>
                  <a:gd name="connsiteX206" fmla="*/ 337082 w 1116210"/>
                  <a:gd name="connsiteY206" fmla="*/ 19534 h 147968"/>
                  <a:gd name="connsiteX207" fmla="*/ 333761 w 1116210"/>
                  <a:gd name="connsiteY207" fmla="*/ 32329 h 147968"/>
                  <a:gd name="connsiteX208" fmla="*/ 333761 w 1116210"/>
                  <a:gd name="connsiteY208" fmla="*/ 41900 h 147968"/>
                  <a:gd name="connsiteX209" fmla="*/ 353978 w 1116210"/>
                  <a:gd name="connsiteY209" fmla="*/ 41900 h 147968"/>
                  <a:gd name="connsiteX210" fmla="*/ 353978 w 1116210"/>
                  <a:gd name="connsiteY210" fmla="*/ 55574 h 147968"/>
                  <a:gd name="connsiteX211" fmla="*/ 333761 w 1116210"/>
                  <a:gd name="connsiteY211" fmla="*/ 55574 h 147968"/>
                  <a:gd name="connsiteX212" fmla="*/ 333761 w 1116210"/>
                  <a:gd name="connsiteY212" fmla="*/ 145624 h 147968"/>
                  <a:gd name="connsiteX213" fmla="*/ 316278 w 1116210"/>
                  <a:gd name="connsiteY213" fmla="*/ 145624 h 147968"/>
                  <a:gd name="connsiteX214" fmla="*/ 316278 w 1116210"/>
                  <a:gd name="connsiteY214" fmla="*/ 55574 h 147968"/>
                  <a:gd name="connsiteX215" fmla="*/ 300749 w 1116210"/>
                  <a:gd name="connsiteY215" fmla="*/ 55574 h 147968"/>
                  <a:gd name="connsiteX216" fmla="*/ 300749 w 1116210"/>
                  <a:gd name="connsiteY216" fmla="*/ 47413 h 147968"/>
                  <a:gd name="connsiteX217" fmla="*/ 295507 w 1116210"/>
                  <a:gd name="connsiteY217" fmla="*/ 61532 h 147968"/>
                  <a:gd name="connsiteX218" fmla="*/ 282615 w 1116210"/>
                  <a:gd name="connsiteY218" fmla="*/ 57723 h 147968"/>
                  <a:gd name="connsiteX219" fmla="*/ 272262 w 1116210"/>
                  <a:gd name="connsiteY219" fmla="*/ 61190 h 147968"/>
                  <a:gd name="connsiteX220" fmla="*/ 265719 w 1116210"/>
                  <a:gd name="connsiteY220" fmla="*/ 70810 h 147968"/>
                  <a:gd name="connsiteX221" fmla="*/ 262788 w 1116210"/>
                  <a:gd name="connsiteY221" fmla="*/ 91320 h 147968"/>
                  <a:gd name="connsiteX222" fmla="*/ 262788 w 1116210"/>
                  <a:gd name="connsiteY222" fmla="*/ 145624 h 147968"/>
                  <a:gd name="connsiteX223" fmla="*/ 245208 w 1116210"/>
                  <a:gd name="connsiteY223" fmla="*/ 145624 h 147968"/>
                  <a:gd name="connsiteX224" fmla="*/ 245208 w 1116210"/>
                  <a:gd name="connsiteY224" fmla="*/ 41900 h 147968"/>
                  <a:gd name="connsiteX225" fmla="*/ 261030 w 1116210"/>
                  <a:gd name="connsiteY225" fmla="*/ 41900 h 147968"/>
                  <a:gd name="connsiteX226" fmla="*/ 261030 w 1116210"/>
                  <a:gd name="connsiteY226" fmla="*/ 57625 h 147968"/>
                  <a:gd name="connsiteX227" fmla="*/ 272213 w 1116210"/>
                  <a:gd name="connsiteY227" fmla="*/ 43072 h 147968"/>
                  <a:gd name="connsiteX228" fmla="*/ 283494 w 1116210"/>
                  <a:gd name="connsiteY228" fmla="*/ 39556 h 147968"/>
                  <a:gd name="connsiteX229" fmla="*/ 292455 w 1116210"/>
                  <a:gd name="connsiteY229" fmla="*/ 40972 h 147968"/>
                  <a:gd name="connsiteX230" fmla="*/ 300749 w 1116210"/>
                  <a:gd name="connsiteY230" fmla="*/ 44841 h 147968"/>
                  <a:gd name="connsiteX231" fmla="*/ 300749 w 1116210"/>
                  <a:gd name="connsiteY231" fmla="*/ 41900 h 147968"/>
                  <a:gd name="connsiteX232" fmla="*/ 316278 w 1116210"/>
                  <a:gd name="connsiteY232" fmla="*/ 41900 h 147968"/>
                  <a:gd name="connsiteX233" fmla="*/ 316278 w 1116210"/>
                  <a:gd name="connsiteY233" fmla="*/ 30864 h 147968"/>
                  <a:gd name="connsiteX234" fmla="*/ 318134 w 1116210"/>
                  <a:gd name="connsiteY234" fmla="*/ 15334 h 147968"/>
                  <a:gd name="connsiteX235" fmla="*/ 327071 w 1116210"/>
                  <a:gd name="connsiteY235" fmla="*/ 4249 h 147968"/>
                  <a:gd name="connsiteX236" fmla="*/ 344993 w 1116210"/>
                  <a:gd name="connsiteY236" fmla="*/ 0 h 14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1116210" h="147968">
                    <a:moveTo>
                      <a:pt x="768823" y="93567"/>
                    </a:moveTo>
                    <a:cubicBezTo>
                      <a:pt x="762442" y="96171"/>
                      <a:pt x="752870" y="98385"/>
                      <a:pt x="740108" y="100208"/>
                    </a:cubicBezTo>
                    <a:cubicBezTo>
                      <a:pt x="732881" y="101250"/>
                      <a:pt x="727769" y="102422"/>
                      <a:pt x="724774" y="103724"/>
                    </a:cubicBezTo>
                    <a:cubicBezTo>
                      <a:pt x="721779" y="105027"/>
                      <a:pt x="719468" y="106931"/>
                      <a:pt x="717840" y="109438"/>
                    </a:cubicBezTo>
                    <a:cubicBezTo>
                      <a:pt x="716212" y="111945"/>
                      <a:pt x="715398" y="114728"/>
                      <a:pt x="715398" y="117789"/>
                    </a:cubicBezTo>
                    <a:cubicBezTo>
                      <a:pt x="715398" y="122477"/>
                      <a:pt x="717172" y="126383"/>
                      <a:pt x="720721" y="129509"/>
                    </a:cubicBezTo>
                    <a:cubicBezTo>
                      <a:pt x="724270" y="132634"/>
                      <a:pt x="729462" y="134197"/>
                      <a:pt x="736299" y="134197"/>
                    </a:cubicBezTo>
                    <a:cubicBezTo>
                      <a:pt x="743071" y="134197"/>
                      <a:pt x="749094" y="132716"/>
                      <a:pt x="754368" y="129753"/>
                    </a:cubicBezTo>
                    <a:cubicBezTo>
                      <a:pt x="759642" y="126790"/>
                      <a:pt x="763516" y="122737"/>
                      <a:pt x="765990" y="117593"/>
                    </a:cubicBezTo>
                    <a:cubicBezTo>
                      <a:pt x="767879" y="113621"/>
                      <a:pt x="768823" y="107761"/>
                      <a:pt x="768823" y="100013"/>
                    </a:cubicBezTo>
                    <a:close/>
                    <a:moveTo>
                      <a:pt x="411323" y="54109"/>
                    </a:moveTo>
                    <a:cubicBezTo>
                      <a:pt x="402532" y="54109"/>
                      <a:pt x="395240" y="57397"/>
                      <a:pt x="389445" y="63973"/>
                    </a:cubicBezTo>
                    <a:cubicBezTo>
                      <a:pt x="383650" y="70550"/>
                      <a:pt x="380752" y="80479"/>
                      <a:pt x="380752" y="93762"/>
                    </a:cubicBezTo>
                    <a:cubicBezTo>
                      <a:pt x="380752" y="107045"/>
                      <a:pt x="383650" y="116991"/>
                      <a:pt x="389445" y="123600"/>
                    </a:cubicBezTo>
                    <a:cubicBezTo>
                      <a:pt x="395240" y="130209"/>
                      <a:pt x="402532" y="133513"/>
                      <a:pt x="411323" y="133513"/>
                    </a:cubicBezTo>
                    <a:cubicBezTo>
                      <a:pt x="420048" y="133513"/>
                      <a:pt x="427308" y="130193"/>
                      <a:pt x="433103" y="123551"/>
                    </a:cubicBezTo>
                    <a:cubicBezTo>
                      <a:pt x="438898" y="116910"/>
                      <a:pt x="441795" y="106785"/>
                      <a:pt x="441795" y="93176"/>
                    </a:cubicBezTo>
                    <a:cubicBezTo>
                      <a:pt x="441795" y="80349"/>
                      <a:pt x="438881" y="70631"/>
                      <a:pt x="433054" y="64022"/>
                    </a:cubicBezTo>
                    <a:cubicBezTo>
                      <a:pt x="427226" y="57413"/>
                      <a:pt x="419982" y="54109"/>
                      <a:pt x="411323" y="54109"/>
                    </a:cubicBezTo>
                    <a:close/>
                    <a:moveTo>
                      <a:pt x="1069231" y="54011"/>
                    </a:moveTo>
                    <a:cubicBezTo>
                      <a:pt x="1061157" y="54011"/>
                      <a:pt x="1054369" y="56713"/>
                      <a:pt x="1048867" y="62118"/>
                    </a:cubicBezTo>
                    <a:cubicBezTo>
                      <a:pt x="1043365" y="67522"/>
                      <a:pt x="1040321" y="74749"/>
                      <a:pt x="1039735" y="83800"/>
                    </a:cubicBezTo>
                    <a:lnTo>
                      <a:pt x="1097653" y="83800"/>
                    </a:lnTo>
                    <a:cubicBezTo>
                      <a:pt x="1096871" y="75075"/>
                      <a:pt x="1094658" y="68531"/>
                      <a:pt x="1091011" y="64169"/>
                    </a:cubicBezTo>
                    <a:cubicBezTo>
                      <a:pt x="1085412" y="57397"/>
                      <a:pt x="1078152" y="54011"/>
                      <a:pt x="1069231" y="54011"/>
                    </a:cubicBezTo>
                    <a:close/>
                    <a:moveTo>
                      <a:pt x="173881" y="54011"/>
                    </a:moveTo>
                    <a:cubicBezTo>
                      <a:pt x="165807" y="54011"/>
                      <a:pt x="159019" y="56713"/>
                      <a:pt x="153517" y="62118"/>
                    </a:cubicBezTo>
                    <a:cubicBezTo>
                      <a:pt x="148015" y="67522"/>
                      <a:pt x="144971" y="74749"/>
                      <a:pt x="144385" y="83800"/>
                    </a:cubicBezTo>
                    <a:lnTo>
                      <a:pt x="202303" y="83800"/>
                    </a:lnTo>
                    <a:cubicBezTo>
                      <a:pt x="201521" y="75075"/>
                      <a:pt x="199308" y="68531"/>
                      <a:pt x="195661" y="64169"/>
                    </a:cubicBezTo>
                    <a:cubicBezTo>
                      <a:pt x="190062" y="57397"/>
                      <a:pt x="182802" y="54011"/>
                      <a:pt x="173881" y="54011"/>
                    </a:cubicBezTo>
                    <a:close/>
                    <a:moveTo>
                      <a:pt x="1069036" y="39556"/>
                    </a:moveTo>
                    <a:cubicBezTo>
                      <a:pt x="1082905" y="39556"/>
                      <a:pt x="1094234" y="44277"/>
                      <a:pt x="1103024" y="53718"/>
                    </a:cubicBezTo>
                    <a:cubicBezTo>
                      <a:pt x="1111815" y="63159"/>
                      <a:pt x="1116210" y="76442"/>
                      <a:pt x="1116210" y="93567"/>
                    </a:cubicBezTo>
                    <a:cubicBezTo>
                      <a:pt x="1116210" y="94609"/>
                      <a:pt x="1116177" y="96171"/>
                      <a:pt x="1116112" y="98255"/>
                    </a:cubicBezTo>
                    <a:lnTo>
                      <a:pt x="1038759" y="98255"/>
                    </a:lnTo>
                    <a:cubicBezTo>
                      <a:pt x="1039410" y="109650"/>
                      <a:pt x="1042633" y="118375"/>
                      <a:pt x="1048428" y="124430"/>
                    </a:cubicBezTo>
                    <a:cubicBezTo>
                      <a:pt x="1054223" y="130486"/>
                      <a:pt x="1061450" y="133513"/>
                      <a:pt x="1070110" y="133513"/>
                    </a:cubicBezTo>
                    <a:cubicBezTo>
                      <a:pt x="1076556" y="133513"/>
                      <a:pt x="1082058" y="131820"/>
                      <a:pt x="1086616" y="128434"/>
                    </a:cubicBezTo>
                    <a:cubicBezTo>
                      <a:pt x="1091174" y="125049"/>
                      <a:pt x="1094788" y="119644"/>
                      <a:pt x="1097457" y="112222"/>
                    </a:cubicBezTo>
                    <a:lnTo>
                      <a:pt x="1115624" y="114468"/>
                    </a:lnTo>
                    <a:cubicBezTo>
                      <a:pt x="1112759" y="125081"/>
                      <a:pt x="1107452" y="133318"/>
                      <a:pt x="1099704" y="139178"/>
                    </a:cubicBezTo>
                    <a:cubicBezTo>
                      <a:pt x="1091955" y="145038"/>
                      <a:pt x="1082058" y="147968"/>
                      <a:pt x="1070013" y="147968"/>
                    </a:cubicBezTo>
                    <a:cubicBezTo>
                      <a:pt x="1054841" y="147968"/>
                      <a:pt x="1042812" y="143296"/>
                      <a:pt x="1033924" y="133953"/>
                    </a:cubicBezTo>
                    <a:cubicBezTo>
                      <a:pt x="1025036" y="124609"/>
                      <a:pt x="1020592" y="111505"/>
                      <a:pt x="1020592" y="94641"/>
                    </a:cubicBezTo>
                    <a:cubicBezTo>
                      <a:pt x="1020592" y="77191"/>
                      <a:pt x="1025085" y="63648"/>
                      <a:pt x="1034071" y="54011"/>
                    </a:cubicBezTo>
                    <a:cubicBezTo>
                      <a:pt x="1043056" y="44375"/>
                      <a:pt x="1054711" y="39556"/>
                      <a:pt x="1069036" y="39556"/>
                    </a:cubicBezTo>
                    <a:close/>
                    <a:moveTo>
                      <a:pt x="963578" y="39556"/>
                    </a:moveTo>
                    <a:cubicBezTo>
                      <a:pt x="974843" y="39556"/>
                      <a:pt x="984056" y="42405"/>
                      <a:pt x="991218" y="48102"/>
                    </a:cubicBezTo>
                    <a:cubicBezTo>
                      <a:pt x="998381" y="53800"/>
                      <a:pt x="1002971" y="61890"/>
                      <a:pt x="1004990" y="72373"/>
                    </a:cubicBezTo>
                    <a:lnTo>
                      <a:pt x="987898" y="75010"/>
                    </a:lnTo>
                    <a:cubicBezTo>
                      <a:pt x="986270" y="68043"/>
                      <a:pt x="983389" y="62801"/>
                      <a:pt x="979254" y="59285"/>
                    </a:cubicBezTo>
                    <a:cubicBezTo>
                      <a:pt x="975119" y="55769"/>
                      <a:pt x="970122" y="54011"/>
                      <a:pt x="964262" y="54011"/>
                    </a:cubicBezTo>
                    <a:cubicBezTo>
                      <a:pt x="955407" y="54011"/>
                      <a:pt x="948212" y="57185"/>
                      <a:pt x="942677" y="63534"/>
                    </a:cubicBezTo>
                    <a:cubicBezTo>
                      <a:pt x="937143" y="69882"/>
                      <a:pt x="934375" y="79926"/>
                      <a:pt x="934375" y="93665"/>
                    </a:cubicBezTo>
                    <a:cubicBezTo>
                      <a:pt x="934375" y="107599"/>
                      <a:pt x="937045" y="117724"/>
                      <a:pt x="942384" y="124039"/>
                    </a:cubicBezTo>
                    <a:cubicBezTo>
                      <a:pt x="947723" y="130355"/>
                      <a:pt x="954690" y="133513"/>
                      <a:pt x="963285" y="133513"/>
                    </a:cubicBezTo>
                    <a:cubicBezTo>
                      <a:pt x="970187" y="133513"/>
                      <a:pt x="975950" y="131397"/>
                      <a:pt x="980573" y="127165"/>
                    </a:cubicBezTo>
                    <a:cubicBezTo>
                      <a:pt x="985196" y="122933"/>
                      <a:pt x="988126" y="116421"/>
                      <a:pt x="989363" y="107631"/>
                    </a:cubicBezTo>
                    <a:lnTo>
                      <a:pt x="1006650" y="109877"/>
                    </a:lnTo>
                    <a:cubicBezTo>
                      <a:pt x="1004762" y="121793"/>
                      <a:pt x="999927" y="131120"/>
                      <a:pt x="992146" y="137860"/>
                    </a:cubicBezTo>
                    <a:cubicBezTo>
                      <a:pt x="984365" y="144599"/>
                      <a:pt x="974810" y="147968"/>
                      <a:pt x="963481" y="147968"/>
                    </a:cubicBezTo>
                    <a:cubicBezTo>
                      <a:pt x="949286" y="147968"/>
                      <a:pt x="937875" y="143329"/>
                      <a:pt x="929248" y="134050"/>
                    </a:cubicBezTo>
                    <a:cubicBezTo>
                      <a:pt x="920620" y="124772"/>
                      <a:pt x="916307" y="111473"/>
                      <a:pt x="916307" y="94153"/>
                    </a:cubicBezTo>
                    <a:cubicBezTo>
                      <a:pt x="916307" y="82954"/>
                      <a:pt x="918162" y="73154"/>
                      <a:pt x="921874" y="64755"/>
                    </a:cubicBezTo>
                    <a:cubicBezTo>
                      <a:pt x="925585" y="56355"/>
                      <a:pt x="931234" y="50056"/>
                      <a:pt x="938819" y="45856"/>
                    </a:cubicBezTo>
                    <a:cubicBezTo>
                      <a:pt x="946405" y="41656"/>
                      <a:pt x="954658" y="39556"/>
                      <a:pt x="963578" y="39556"/>
                    </a:cubicBezTo>
                    <a:close/>
                    <a:moveTo>
                      <a:pt x="865737" y="39556"/>
                    </a:moveTo>
                    <a:cubicBezTo>
                      <a:pt x="871987" y="39556"/>
                      <a:pt x="877734" y="40679"/>
                      <a:pt x="882975" y="42926"/>
                    </a:cubicBezTo>
                    <a:cubicBezTo>
                      <a:pt x="888217" y="45172"/>
                      <a:pt x="892140" y="48118"/>
                      <a:pt x="894744" y="51765"/>
                    </a:cubicBezTo>
                    <a:cubicBezTo>
                      <a:pt x="897349" y="55411"/>
                      <a:pt x="899172" y="59741"/>
                      <a:pt x="900214" y="64755"/>
                    </a:cubicBezTo>
                    <a:cubicBezTo>
                      <a:pt x="900865" y="68010"/>
                      <a:pt x="901190" y="73708"/>
                      <a:pt x="901190" y="81847"/>
                    </a:cubicBezTo>
                    <a:lnTo>
                      <a:pt x="901190" y="145624"/>
                    </a:lnTo>
                    <a:lnTo>
                      <a:pt x="883610" y="145624"/>
                    </a:lnTo>
                    <a:lnTo>
                      <a:pt x="883610" y="82530"/>
                    </a:lnTo>
                    <a:cubicBezTo>
                      <a:pt x="883610" y="75368"/>
                      <a:pt x="882926" y="70012"/>
                      <a:pt x="881559" y="66464"/>
                    </a:cubicBezTo>
                    <a:cubicBezTo>
                      <a:pt x="880192" y="62915"/>
                      <a:pt x="877766" y="60083"/>
                      <a:pt x="874283" y="57967"/>
                    </a:cubicBezTo>
                    <a:cubicBezTo>
                      <a:pt x="870799" y="55851"/>
                      <a:pt x="866713" y="54792"/>
                      <a:pt x="862025" y="54792"/>
                    </a:cubicBezTo>
                    <a:cubicBezTo>
                      <a:pt x="854537" y="54792"/>
                      <a:pt x="848075" y="57169"/>
                      <a:pt x="842638" y="61922"/>
                    </a:cubicBezTo>
                    <a:cubicBezTo>
                      <a:pt x="837201" y="66675"/>
                      <a:pt x="834483" y="75694"/>
                      <a:pt x="834483" y="88976"/>
                    </a:cubicBezTo>
                    <a:lnTo>
                      <a:pt x="834483" y="145624"/>
                    </a:lnTo>
                    <a:lnTo>
                      <a:pt x="816902" y="145624"/>
                    </a:lnTo>
                    <a:lnTo>
                      <a:pt x="816902" y="41900"/>
                    </a:lnTo>
                    <a:lnTo>
                      <a:pt x="832725" y="41900"/>
                    </a:lnTo>
                    <a:lnTo>
                      <a:pt x="832725" y="56648"/>
                    </a:lnTo>
                    <a:cubicBezTo>
                      <a:pt x="840343" y="45254"/>
                      <a:pt x="851347" y="39556"/>
                      <a:pt x="865737" y="39556"/>
                    </a:cubicBezTo>
                    <a:close/>
                    <a:moveTo>
                      <a:pt x="746457" y="39556"/>
                    </a:moveTo>
                    <a:cubicBezTo>
                      <a:pt x="755312" y="39556"/>
                      <a:pt x="762507" y="40598"/>
                      <a:pt x="768041" y="42682"/>
                    </a:cubicBezTo>
                    <a:cubicBezTo>
                      <a:pt x="773576" y="44765"/>
                      <a:pt x="777645" y="47386"/>
                      <a:pt x="780250" y="50544"/>
                    </a:cubicBezTo>
                    <a:cubicBezTo>
                      <a:pt x="782854" y="53702"/>
                      <a:pt x="784678" y="57690"/>
                      <a:pt x="785719" y="62508"/>
                    </a:cubicBezTo>
                    <a:cubicBezTo>
                      <a:pt x="786305" y="65503"/>
                      <a:pt x="786598" y="70908"/>
                      <a:pt x="786598" y="78721"/>
                    </a:cubicBezTo>
                    <a:lnTo>
                      <a:pt x="786598" y="102162"/>
                    </a:lnTo>
                    <a:cubicBezTo>
                      <a:pt x="786598" y="118505"/>
                      <a:pt x="786973" y="128841"/>
                      <a:pt x="787722" y="133171"/>
                    </a:cubicBezTo>
                    <a:cubicBezTo>
                      <a:pt x="788470" y="137501"/>
                      <a:pt x="789952" y="141652"/>
                      <a:pt x="792165" y="145624"/>
                    </a:cubicBezTo>
                    <a:lnTo>
                      <a:pt x="773804" y="145624"/>
                    </a:lnTo>
                    <a:cubicBezTo>
                      <a:pt x="771981" y="141978"/>
                      <a:pt x="770809" y="137713"/>
                      <a:pt x="770288" y="132830"/>
                    </a:cubicBezTo>
                    <a:cubicBezTo>
                      <a:pt x="763776" y="138364"/>
                      <a:pt x="757509" y="142271"/>
                      <a:pt x="751487" y="144550"/>
                    </a:cubicBezTo>
                    <a:cubicBezTo>
                      <a:pt x="745464" y="146829"/>
                      <a:pt x="739001" y="147968"/>
                      <a:pt x="732099" y="147968"/>
                    </a:cubicBezTo>
                    <a:cubicBezTo>
                      <a:pt x="720705" y="147968"/>
                      <a:pt x="711947" y="145185"/>
                      <a:pt x="705827" y="139618"/>
                    </a:cubicBezTo>
                    <a:cubicBezTo>
                      <a:pt x="699706" y="134050"/>
                      <a:pt x="696646" y="126937"/>
                      <a:pt x="696646" y="118277"/>
                    </a:cubicBezTo>
                    <a:cubicBezTo>
                      <a:pt x="696646" y="113198"/>
                      <a:pt x="697801" y="108559"/>
                      <a:pt x="700113" y="104359"/>
                    </a:cubicBezTo>
                    <a:cubicBezTo>
                      <a:pt x="702424" y="100159"/>
                      <a:pt x="705452" y="96790"/>
                      <a:pt x="709196" y="94251"/>
                    </a:cubicBezTo>
                    <a:cubicBezTo>
                      <a:pt x="712940" y="91711"/>
                      <a:pt x="717156" y="89790"/>
                      <a:pt x="721844" y="88488"/>
                    </a:cubicBezTo>
                    <a:cubicBezTo>
                      <a:pt x="725295" y="87577"/>
                      <a:pt x="730504" y="86698"/>
                      <a:pt x="737471" y="85851"/>
                    </a:cubicBezTo>
                    <a:cubicBezTo>
                      <a:pt x="751666" y="84158"/>
                      <a:pt x="762116" y="82140"/>
                      <a:pt x="768823" y="79796"/>
                    </a:cubicBezTo>
                    <a:cubicBezTo>
                      <a:pt x="768888" y="77386"/>
                      <a:pt x="768920" y="75856"/>
                      <a:pt x="768920" y="75205"/>
                    </a:cubicBezTo>
                    <a:cubicBezTo>
                      <a:pt x="768920" y="68043"/>
                      <a:pt x="767260" y="62997"/>
                      <a:pt x="763939" y="60067"/>
                    </a:cubicBezTo>
                    <a:cubicBezTo>
                      <a:pt x="759447" y="56095"/>
                      <a:pt x="752773" y="54109"/>
                      <a:pt x="743917" y="54109"/>
                    </a:cubicBezTo>
                    <a:cubicBezTo>
                      <a:pt x="735648" y="54109"/>
                      <a:pt x="729544" y="55558"/>
                      <a:pt x="725604" y="58455"/>
                    </a:cubicBezTo>
                    <a:cubicBezTo>
                      <a:pt x="721665" y="61353"/>
                      <a:pt x="718751" y="66480"/>
                      <a:pt x="716863" y="73838"/>
                    </a:cubicBezTo>
                    <a:lnTo>
                      <a:pt x="699673" y="71494"/>
                    </a:lnTo>
                    <a:cubicBezTo>
                      <a:pt x="701236" y="64136"/>
                      <a:pt x="703808" y="58195"/>
                      <a:pt x="707389" y="53669"/>
                    </a:cubicBezTo>
                    <a:cubicBezTo>
                      <a:pt x="710970" y="49144"/>
                      <a:pt x="716147" y="45660"/>
                      <a:pt x="722919" y="43219"/>
                    </a:cubicBezTo>
                    <a:cubicBezTo>
                      <a:pt x="729690" y="40777"/>
                      <a:pt x="737536" y="39556"/>
                      <a:pt x="746457" y="39556"/>
                    </a:cubicBezTo>
                    <a:close/>
                    <a:moveTo>
                      <a:pt x="597377" y="39556"/>
                    </a:moveTo>
                    <a:cubicBezTo>
                      <a:pt x="605061" y="39556"/>
                      <a:pt x="611360" y="41151"/>
                      <a:pt x="616276" y="44342"/>
                    </a:cubicBezTo>
                    <a:cubicBezTo>
                      <a:pt x="621192" y="47532"/>
                      <a:pt x="624659" y="51993"/>
                      <a:pt x="626678" y="57723"/>
                    </a:cubicBezTo>
                    <a:cubicBezTo>
                      <a:pt x="634882" y="45612"/>
                      <a:pt x="645560" y="39556"/>
                      <a:pt x="658713" y="39556"/>
                    </a:cubicBezTo>
                    <a:cubicBezTo>
                      <a:pt x="669001" y="39556"/>
                      <a:pt x="676912" y="42405"/>
                      <a:pt x="682447" y="48102"/>
                    </a:cubicBezTo>
                    <a:cubicBezTo>
                      <a:pt x="687981" y="53800"/>
                      <a:pt x="690748" y="62573"/>
                      <a:pt x="690748" y="74424"/>
                    </a:cubicBezTo>
                    <a:lnTo>
                      <a:pt x="690748" y="145624"/>
                    </a:lnTo>
                    <a:lnTo>
                      <a:pt x="673266" y="145624"/>
                    </a:lnTo>
                    <a:lnTo>
                      <a:pt x="673266" y="80284"/>
                    </a:lnTo>
                    <a:cubicBezTo>
                      <a:pt x="673266" y="73252"/>
                      <a:pt x="672696" y="68189"/>
                      <a:pt x="671557" y="65097"/>
                    </a:cubicBezTo>
                    <a:cubicBezTo>
                      <a:pt x="670417" y="62004"/>
                      <a:pt x="668350" y="59513"/>
                      <a:pt x="665355" y="57625"/>
                    </a:cubicBezTo>
                    <a:cubicBezTo>
                      <a:pt x="662359" y="55737"/>
                      <a:pt x="658843" y="54792"/>
                      <a:pt x="654806" y="54792"/>
                    </a:cubicBezTo>
                    <a:cubicBezTo>
                      <a:pt x="647514" y="54792"/>
                      <a:pt x="641458" y="57218"/>
                      <a:pt x="636640" y="62069"/>
                    </a:cubicBezTo>
                    <a:cubicBezTo>
                      <a:pt x="631822" y="66920"/>
                      <a:pt x="629413" y="74684"/>
                      <a:pt x="629413" y="85363"/>
                    </a:cubicBezTo>
                    <a:lnTo>
                      <a:pt x="629413" y="145624"/>
                    </a:lnTo>
                    <a:lnTo>
                      <a:pt x="611832" y="145624"/>
                    </a:lnTo>
                    <a:lnTo>
                      <a:pt x="611832" y="78233"/>
                    </a:lnTo>
                    <a:cubicBezTo>
                      <a:pt x="611832" y="70419"/>
                      <a:pt x="610400" y="64559"/>
                      <a:pt x="607535" y="60653"/>
                    </a:cubicBezTo>
                    <a:cubicBezTo>
                      <a:pt x="604670" y="56746"/>
                      <a:pt x="599982" y="54792"/>
                      <a:pt x="593471" y="54792"/>
                    </a:cubicBezTo>
                    <a:cubicBezTo>
                      <a:pt x="588522" y="54792"/>
                      <a:pt x="583948" y="56095"/>
                      <a:pt x="579748" y="58699"/>
                    </a:cubicBezTo>
                    <a:cubicBezTo>
                      <a:pt x="575548" y="61304"/>
                      <a:pt x="572504" y="65113"/>
                      <a:pt x="570616" y="70126"/>
                    </a:cubicBezTo>
                    <a:cubicBezTo>
                      <a:pt x="568728" y="75140"/>
                      <a:pt x="567784" y="82368"/>
                      <a:pt x="567784" y="91809"/>
                    </a:cubicBezTo>
                    <a:lnTo>
                      <a:pt x="567784" y="145624"/>
                    </a:lnTo>
                    <a:lnTo>
                      <a:pt x="550203" y="145624"/>
                    </a:lnTo>
                    <a:lnTo>
                      <a:pt x="550203" y="41900"/>
                    </a:lnTo>
                    <a:lnTo>
                      <a:pt x="565928" y="41900"/>
                    </a:lnTo>
                    <a:lnTo>
                      <a:pt x="565928" y="56453"/>
                    </a:lnTo>
                    <a:cubicBezTo>
                      <a:pt x="569184" y="51374"/>
                      <a:pt x="573514" y="47288"/>
                      <a:pt x="578918" y="44195"/>
                    </a:cubicBezTo>
                    <a:cubicBezTo>
                      <a:pt x="584322" y="41103"/>
                      <a:pt x="590475" y="39556"/>
                      <a:pt x="597377" y="39556"/>
                    </a:cubicBezTo>
                    <a:close/>
                    <a:moveTo>
                      <a:pt x="521619" y="39556"/>
                    </a:moveTo>
                    <a:cubicBezTo>
                      <a:pt x="527544" y="39556"/>
                      <a:pt x="533567" y="41444"/>
                      <a:pt x="539688" y="45221"/>
                    </a:cubicBezTo>
                    <a:lnTo>
                      <a:pt x="533632" y="61532"/>
                    </a:lnTo>
                    <a:cubicBezTo>
                      <a:pt x="529335" y="58992"/>
                      <a:pt x="525038" y="57723"/>
                      <a:pt x="520740" y="57723"/>
                    </a:cubicBezTo>
                    <a:cubicBezTo>
                      <a:pt x="516899" y="57723"/>
                      <a:pt x="513448" y="58878"/>
                      <a:pt x="510387" y="61190"/>
                    </a:cubicBezTo>
                    <a:cubicBezTo>
                      <a:pt x="507327" y="63501"/>
                      <a:pt x="505146" y="66708"/>
                      <a:pt x="503844" y="70810"/>
                    </a:cubicBezTo>
                    <a:cubicBezTo>
                      <a:pt x="501890" y="77061"/>
                      <a:pt x="500913" y="83898"/>
                      <a:pt x="500913" y="91320"/>
                    </a:cubicBezTo>
                    <a:lnTo>
                      <a:pt x="500913" y="145624"/>
                    </a:lnTo>
                    <a:lnTo>
                      <a:pt x="483333" y="145624"/>
                    </a:lnTo>
                    <a:lnTo>
                      <a:pt x="483333" y="41900"/>
                    </a:lnTo>
                    <a:lnTo>
                      <a:pt x="499155" y="41900"/>
                    </a:lnTo>
                    <a:lnTo>
                      <a:pt x="499155" y="57625"/>
                    </a:lnTo>
                    <a:cubicBezTo>
                      <a:pt x="503192" y="50267"/>
                      <a:pt x="506920" y="45416"/>
                      <a:pt x="510338" y="43072"/>
                    </a:cubicBezTo>
                    <a:cubicBezTo>
                      <a:pt x="513757" y="40728"/>
                      <a:pt x="517517" y="39556"/>
                      <a:pt x="521619" y="39556"/>
                    </a:cubicBezTo>
                    <a:close/>
                    <a:moveTo>
                      <a:pt x="411323" y="39556"/>
                    </a:moveTo>
                    <a:cubicBezTo>
                      <a:pt x="425582" y="39556"/>
                      <a:pt x="437237" y="44228"/>
                      <a:pt x="446288" y="53572"/>
                    </a:cubicBezTo>
                    <a:cubicBezTo>
                      <a:pt x="455339" y="62915"/>
                      <a:pt x="459864" y="75824"/>
                      <a:pt x="459864" y="92297"/>
                    </a:cubicBezTo>
                    <a:cubicBezTo>
                      <a:pt x="459864" y="105645"/>
                      <a:pt x="457862" y="116145"/>
                      <a:pt x="453857" y="123795"/>
                    </a:cubicBezTo>
                    <a:cubicBezTo>
                      <a:pt x="449853" y="131446"/>
                      <a:pt x="444025" y="137387"/>
                      <a:pt x="436375" y="141620"/>
                    </a:cubicBezTo>
                    <a:cubicBezTo>
                      <a:pt x="428724" y="145852"/>
                      <a:pt x="420373" y="147968"/>
                      <a:pt x="411323" y="147968"/>
                    </a:cubicBezTo>
                    <a:cubicBezTo>
                      <a:pt x="396803" y="147968"/>
                      <a:pt x="385066" y="143313"/>
                      <a:pt x="376113" y="134002"/>
                    </a:cubicBezTo>
                    <a:cubicBezTo>
                      <a:pt x="367160" y="124691"/>
                      <a:pt x="362684" y="111277"/>
                      <a:pt x="362684" y="93762"/>
                    </a:cubicBezTo>
                    <a:cubicBezTo>
                      <a:pt x="362684" y="74554"/>
                      <a:pt x="368023" y="60327"/>
                      <a:pt x="378701" y="51081"/>
                    </a:cubicBezTo>
                    <a:cubicBezTo>
                      <a:pt x="387622" y="43398"/>
                      <a:pt x="398495" y="39556"/>
                      <a:pt x="411323" y="39556"/>
                    </a:cubicBezTo>
                    <a:close/>
                    <a:moveTo>
                      <a:pt x="173686" y="39556"/>
                    </a:moveTo>
                    <a:cubicBezTo>
                      <a:pt x="187555" y="39556"/>
                      <a:pt x="198884" y="44277"/>
                      <a:pt x="207675" y="53718"/>
                    </a:cubicBezTo>
                    <a:cubicBezTo>
                      <a:pt x="216465" y="63159"/>
                      <a:pt x="220860" y="76442"/>
                      <a:pt x="220860" y="93567"/>
                    </a:cubicBezTo>
                    <a:cubicBezTo>
                      <a:pt x="220860" y="94609"/>
                      <a:pt x="220827" y="96171"/>
                      <a:pt x="220762" y="98255"/>
                    </a:cubicBezTo>
                    <a:lnTo>
                      <a:pt x="143409" y="98255"/>
                    </a:lnTo>
                    <a:cubicBezTo>
                      <a:pt x="144060" y="109650"/>
                      <a:pt x="147283" y="118375"/>
                      <a:pt x="153078" y="124430"/>
                    </a:cubicBezTo>
                    <a:cubicBezTo>
                      <a:pt x="158873" y="130486"/>
                      <a:pt x="166100" y="133513"/>
                      <a:pt x="174760" y="133513"/>
                    </a:cubicBezTo>
                    <a:cubicBezTo>
                      <a:pt x="181206" y="133513"/>
                      <a:pt x="186708" y="131820"/>
                      <a:pt x="191266" y="128434"/>
                    </a:cubicBezTo>
                    <a:cubicBezTo>
                      <a:pt x="195824" y="125049"/>
                      <a:pt x="199438" y="119644"/>
                      <a:pt x="202107" y="112222"/>
                    </a:cubicBezTo>
                    <a:lnTo>
                      <a:pt x="220274" y="114468"/>
                    </a:lnTo>
                    <a:cubicBezTo>
                      <a:pt x="217409" y="125081"/>
                      <a:pt x="212102" y="133318"/>
                      <a:pt x="204354" y="139178"/>
                    </a:cubicBezTo>
                    <a:cubicBezTo>
                      <a:pt x="196605" y="145038"/>
                      <a:pt x="186708" y="147968"/>
                      <a:pt x="174663" y="147968"/>
                    </a:cubicBezTo>
                    <a:cubicBezTo>
                      <a:pt x="159491" y="147968"/>
                      <a:pt x="147462" y="143296"/>
                      <a:pt x="138574" y="133953"/>
                    </a:cubicBezTo>
                    <a:cubicBezTo>
                      <a:pt x="129686" y="124609"/>
                      <a:pt x="125242" y="111505"/>
                      <a:pt x="125242" y="94641"/>
                    </a:cubicBezTo>
                    <a:cubicBezTo>
                      <a:pt x="125242" y="77191"/>
                      <a:pt x="129735" y="63648"/>
                      <a:pt x="138721" y="54011"/>
                    </a:cubicBezTo>
                    <a:cubicBezTo>
                      <a:pt x="147706" y="44375"/>
                      <a:pt x="159361" y="39556"/>
                      <a:pt x="173686" y="39556"/>
                    </a:cubicBezTo>
                    <a:close/>
                    <a:moveTo>
                      <a:pt x="18948" y="19339"/>
                    </a:moveTo>
                    <a:lnTo>
                      <a:pt x="18948" y="70517"/>
                    </a:lnTo>
                    <a:lnTo>
                      <a:pt x="55964" y="70517"/>
                    </a:lnTo>
                    <a:cubicBezTo>
                      <a:pt x="68205" y="70517"/>
                      <a:pt x="76898" y="68238"/>
                      <a:pt x="82041" y="63680"/>
                    </a:cubicBezTo>
                    <a:cubicBezTo>
                      <a:pt x="87185" y="59122"/>
                      <a:pt x="89757" y="52709"/>
                      <a:pt x="89757" y="44440"/>
                    </a:cubicBezTo>
                    <a:cubicBezTo>
                      <a:pt x="89757" y="38449"/>
                      <a:pt x="88243" y="33322"/>
                      <a:pt x="85216" y="29057"/>
                    </a:cubicBezTo>
                    <a:cubicBezTo>
                      <a:pt x="82188" y="24792"/>
                      <a:pt x="78200" y="21976"/>
                      <a:pt x="73251" y="20609"/>
                    </a:cubicBezTo>
                    <a:cubicBezTo>
                      <a:pt x="70061" y="19762"/>
                      <a:pt x="64168" y="19339"/>
                      <a:pt x="55573" y="19339"/>
                    </a:cubicBezTo>
                    <a:close/>
                    <a:moveTo>
                      <a:pt x="0" y="2442"/>
                    </a:moveTo>
                    <a:lnTo>
                      <a:pt x="54011" y="2442"/>
                    </a:lnTo>
                    <a:cubicBezTo>
                      <a:pt x="63517" y="2442"/>
                      <a:pt x="70777" y="2898"/>
                      <a:pt x="75791" y="3809"/>
                    </a:cubicBezTo>
                    <a:cubicBezTo>
                      <a:pt x="82823" y="4982"/>
                      <a:pt x="88715" y="7212"/>
                      <a:pt x="93469" y="10500"/>
                    </a:cubicBezTo>
                    <a:cubicBezTo>
                      <a:pt x="98222" y="13788"/>
                      <a:pt x="102047" y="18395"/>
                      <a:pt x="104945" y="24320"/>
                    </a:cubicBezTo>
                    <a:cubicBezTo>
                      <a:pt x="107842" y="30245"/>
                      <a:pt x="109291" y="36756"/>
                      <a:pt x="109291" y="43854"/>
                    </a:cubicBezTo>
                    <a:cubicBezTo>
                      <a:pt x="109291" y="56030"/>
                      <a:pt x="105417" y="66334"/>
                      <a:pt x="97668" y="74766"/>
                    </a:cubicBezTo>
                    <a:cubicBezTo>
                      <a:pt x="89920" y="83198"/>
                      <a:pt x="75921" y="87414"/>
                      <a:pt x="55671" y="87414"/>
                    </a:cubicBezTo>
                    <a:lnTo>
                      <a:pt x="18948" y="87414"/>
                    </a:lnTo>
                    <a:lnTo>
                      <a:pt x="18948" y="145624"/>
                    </a:lnTo>
                    <a:lnTo>
                      <a:pt x="0" y="145624"/>
                    </a:lnTo>
                    <a:close/>
                    <a:moveTo>
                      <a:pt x="344993" y="0"/>
                    </a:moveTo>
                    <a:cubicBezTo>
                      <a:pt x="349941" y="0"/>
                      <a:pt x="355411" y="586"/>
                      <a:pt x="361401" y="1758"/>
                    </a:cubicBezTo>
                    <a:lnTo>
                      <a:pt x="358764" y="17092"/>
                    </a:lnTo>
                    <a:cubicBezTo>
                      <a:pt x="355118" y="16441"/>
                      <a:pt x="351667" y="16116"/>
                      <a:pt x="348411" y="16116"/>
                    </a:cubicBezTo>
                    <a:cubicBezTo>
                      <a:pt x="343072" y="16116"/>
                      <a:pt x="339295" y="17255"/>
                      <a:pt x="337082" y="19534"/>
                    </a:cubicBezTo>
                    <a:cubicBezTo>
                      <a:pt x="334868" y="21813"/>
                      <a:pt x="333761" y="26078"/>
                      <a:pt x="333761" y="32329"/>
                    </a:cubicBezTo>
                    <a:lnTo>
                      <a:pt x="333761" y="41900"/>
                    </a:lnTo>
                    <a:lnTo>
                      <a:pt x="353978" y="41900"/>
                    </a:lnTo>
                    <a:lnTo>
                      <a:pt x="353978" y="55574"/>
                    </a:lnTo>
                    <a:lnTo>
                      <a:pt x="333761" y="55574"/>
                    </a:lnTo>
                    <a:lnTo>
                      <a:pt x="333761" y="145624"/>
                    </a:lnTo>
                    <a:lnTo>
                      <a:pt x="316278" y="145624"/>
                    </a:lnTo>
                    <a:lnTo>
                      <a:pt x="316278" y="55574"/>
                    </a:lnTo>
                    <a:lnTo>
                      <a:pt x="300749" y="55574"/>
                    </a:lnTo>
                    <a:lnTo>
                      <a:pt x="300749" y="47413"/>
                    </a:lnTo>
                    <a:lnTo>
                      <a:pt x="295507" y="61532"/>
                    </a:lnTo>
                    <a:cubicBezTo>
                      <a:pt x="291210" y="58992"/>
                      <a:pt x="286913" y="57723"/>
                      <a:pt x="282615" y="57723"/>
                    </a:cubicBezTo>
                    <a:cubicBezTo>
                      <a:pt x="278774" y="57723"/>
                      <a:pt x="275323" y="58878"/>
                      <a:pt x="272262" y="61190"/>
                    </a:cubicBezTo>
                    <a:cubicBezTo>
                      <a:pt x="269202" y="63501"/>
                      <a:pt x="267021" y="66708"/>
                      <a:pt x="265719" y="70810"/>
                    </a:cubicBezTo>
                    <a:cubicBezTo>
                      <a:pt x="263765" y="77061"/>
                      <a:pt x="262788" y="83898"/>
                      <a:pt x="262788" y="91320"/>
                    </a:cubicBezTo>
                    <a:lnTo>
                      <a:pt x="262788" y="145624"/>
                    </a:lnTo>
                    <a:lnTo>
                      <a:pt x="245208" y="145624"/>
                    </a:lnTo>
                    <a:lnTo>
                      <a:pt x="245208" y="41900"/>
                    </a:lnTo>
                    <a:lnTo>
                      <a:pt x="261030" y="41900"/>
                    </a:lnTo>
                    <a:lnTo>
                      <a:pt x="261030" y="57625"/>
                    </a:lnTo>
                    <a:cubicBezTo>
                      <a:pt x="265067" y="50267"/>
                      <a:pt x="268795" y="45416"/>
                      <a:pt x="272213" y="43072"/>
                    </a:cubicBezTo>
                    <a:cubicBezTo>
                      <a:pt x="275632" y="40728"/>
                      <a:pt x="279392" y="39556"/>
                      <a:pt x="283494" y="39556"/>
                    </a:cubicBezTo>
                    <a:cubicBezTo>
                      <a:pt x="286457" y="39556"/>
                      <a:pt x="289444" y="40028"/>
                      <a:pt x="292455" y="40972"/>
                    </a:cubicBezTo>
                    <a:lnTo>
                      <a:pt x="300749" y="44841"/>
                    </a:lnTo>
                    <a:lnTo>
                      <a:pt x="300749" y="41900"/>
                    </a:lnTo>
                    <a:lnTo>
                      <a:pt x="316278" y="41900"/>
                    </a:lnTo>
                    <a:lnTo>
                      <a:pt x="316278" y="30864"/>
                    </a:lnTo>
                    <a:cubicBezTo>
                      <a:pt x="316278" y="23897"/>
                      <a:pt x="316897" y="18720"/>
                      <a:pt x="318134" y="15334"/>
                    </a:cubicBezTo>
                    <a:cubicBezTo>
                      <a:pt x="319827" y="10777"/>
                      <a:pt x="322806" y="7081"/>
                      <a:pt x="327071" y="4249"/>
                    </a:cubicBezTo>
                    <a:cubicBezTo>
                      <a:pt x="331335" y="1417"/>
                      <a:pt x="337310" y="0"/>
                      <a:pt x="344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Rectangle 1">
            <a:extLst>
              <a:ext uri="{FF2B5EF4-FFF2-40B4-BE49-F238E27FC236}">
                <a16:creationId xmlns="" xmlns:a16="http://schemas.microsoft.com/office/drawing/2014/main" id="{34576233-0581-45A6-87A9-D70796D91E23}"/>
              </a:ext>
            </a:extLst>
          </p:cNvPr>
          <p:cNvSpPr txBox="1">
            <a:spLocks/>
          </p:cNvSpPr>
          <p:nvPr/>
        </p:nvSpPr>
        <p:spPr bwMode="gray">
          <a:xfrm>
            <a:off x="4727576" y="888071"/>
            <a:ext cx="5056099" cy="245670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◦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/>
              <a:t>5 </a:t>
            </a:r>
            <a:r>
              <a:rPr lang="en-US" sz="1200" dirty="0" err="1"/>
              <a:t>Mpix</a:t>
            </a:r>
            <a:r>
              <a:rPr lang="en-US" sz="1200" dirty="0"/>
              <a:t>. black/white camera (8 Bit)</a:t>
            </a:r>
          </a:p>
          <a:p>
            <a:pPr lvl="1"/>
            <a:r>
              <a:rPr lang="en-US" sz="1200" dirty="0"/>
              <a:t>Multi color illumination to recognize color change tests</a:t>
            </a:r>
          </a:p>
          <a:p>
            <a:pPr lvl="1"/>
            <a:r>
              <a:rPr lang="en-US" sz="1200" dirty="0"/>
              <a:t>Optimized Software for Lateral Flow tests</a:t>
            </a:r>
          </a:p>
          <a:p>
            <a:pPr lvl="1"/>
            <a:r>
              <a:rPr lang="en-US" sz="1200" dirty="0"/>
              <a:t>Calibration and Self-adjustment among internal reference material</a:t>
            </a:r>
          </a:p>
          <a:p>
            <a:pPr lvl="1"/>
            <a:r>
              <a:rPr lang="en-US" sz="1200" dirty="0"/>
              <a:t>High Performance CPU for quick response</a:t>
            </a:r>
          </a:p>
          <a:p>
            <a:pPr lvl="1"/>
            <a:r>
              <a:rPr lang="en-US" sz="1200" dirty="0"/>
              <a:t>QC material for external routine checks</a:t>
            </a:r>
          </a:p>
          <a:p>
            <a:pPr lvl="1"/>
            <a:r>
              <a:rPr lang="de-DE" sz="1200" dirty="0"/>
              <a:t>Low </a:t>
            </a:r>
            <a:r>
              <a:rPr lang="de-DE" sz="1200" dirty="0" err="1"/>
              <a:t>Inter</a:t>
            </a:r>
            <a:r>
              <a:rPr lang="de-DE" sz="1200" dirty="0"/>
              <a:t> </a:t>
            </a:r>
            <a:r>
              <a:rPr lang="de-DE" sz="1200" dirty="0" err="1"/>
              <a:t>device</a:t>
            </a:r>
            <a:r>
              <a:rPr lang="de-DE" sz="1200" dirty="0"/>
              <a:t> </a:t>
            </a:r>
            <a:r>
              <a:rPr lang="de-DE" sz="1200" dirty="0" err="1"/>
              <a:t>variation</a:t>
            </a:r>
            <a:r>
              <a:rPr lang="de-DE" sz="1200" dirty="0"/>
              <a:t> &lt; 3% CV </a:t>
            </a:r>
          </a:p>
          <a:p>
            <a:pPr lvl="1"/>
            <a:r>
              <a:rPr lang="de-DE" sz="1200" dirty="0"/>
              <a:t>High </a:t>
            </a:r>
            <a:r>
              <a:rPr lang="de-DE" sz="1200" dirty="0" err="1"/>
              <a:t>reproducibility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different </a:t>
            </a:r>
            <a:r>
              <a:rPr lang="de-DE" sz="1200" dirty="0" err="1"/>
              <a:t>readings</a:t>
            </a:r>
            <a:r>
              <a:rPr lang="de-DE" sz="1200" dirty="0"/>
              <a:t> &lt; 0.5% CV</a:t>
            </a:r>
          </a:p>
          <a:p>
            <a:pPr lvl="1"/>
            <a:r>
              <a:rPr lang="de-DE" sz="1200" dirty="0" err="1"/>
              <a:t>Dot</a:t>
            </a:r>
            <a:r>
              <a:rPr lang="de-DE" sz="1200" dirty="0"/>
              <a:t> </a:t>
            </a:r>
            <a:r>
              <a:rPr lang="de-DE" sz="1200" dirty="0" err="1"/>
              <a:t>detection</a:t>
            </a:r>
            <a:r>
              <a:rPr lang="de-DE" sz="1200" dirty="0"/>
              <a:t> (300µm </a:t>
            </a:r>
            <a:r>
              <a:rPr lang="de-DE" sz="1200" dirty="0" err="1"/>
              <a:t>diameter</a:t>
            </a:r>
            <a:r>
              <a:rPr lang="de-DE" sz="12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5084183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5C0A185-5279-4437-94FA-5A325B86A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21" b="7282"/>
          <a:stretch/>
        </p:blipFill>
        <p:spPr>
          <a:xfrm>
            <a:off x="1524001" y="3716339"/>
            <a:ext cx="9143999" cy="2592386"/>
          </a:xfrm>
          <a:prstGeom prst="rect">
            <a:avLst/>
          </a:prstGeom>
          <a:solidFill>
            <a:srgbClr val="CBD4DC"/>
          </a:solidFill>
        </p:spPr>
      </p:pic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4B37784-A7DB-4A4E-8DF7-970F3A115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30008660-1DA8-49E8-B439-40C6D1657611}"/>
              </a:ext>
            </a:extLst>
          </p:cNvPr>
          <p:cNvGrpSpPr>
            <a:grpSpLocks noChangeAspect="1"/>
          </p:cNvGrpSpPr>
          <p:nvPr/>
        </p:nvGrpSpPr>
        <p:grpSpPr>
          <a:xfrm>
            <a:off x="1702354" y="976592"/>
            <a:ext cx="1980000" cy="1980000"/>
            <a:chOff x="4579142" y="2691166"/>
            <a:chExt cx="1134000" cy="1134000"/>
          </a:xfrm>
        </p:grpSpPr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90E92BA3-FEA3-4812-B9A6-6E79BEBB9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142" y="2691166"/>
              <a:ext cx="1134000" cy="113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74DC052E-156D-4A67-B613-7C002555C1B6}"/>
                </a:ext>
              </a:extLst>
            </p:cNvPr>
            <p:cNvSpPr/>
            <p:nvPr/>
          </p:nvSpPr>
          <p:spPr>
            <a:xfrm>
              <a:off x="4846636" y="3186789"/>
              <a:ext cx="599011" cy="142754"/>
            </a:xfrm>
            <a:custGeom>
              <a:avLst/>
              <a:gdLst/>
              <a:ahLst/>
              <a:cxnLst/>
              <a:rect l="l" t="t" r="r" b="b"/>
              <a:pathLst>
                <a:path w="621302" h="148066">
                  <a:moveTo>
                    <a:pt x="527052" y="41900"/>
                  </a:moveTo>
                  <a:lnTo>
                    <a:pt x="549027" y="41900"/>
                  </a:lnTo>
                  <a:lnTo>
                    <a:pt x="564947" y="66220"/>
                  </a:lnTo>
                  <a:cubicBezTo>
                    <a:pt x="567942" y="70843"/>
                    <a:pt x="570351" y="74717"/>
                    <a:pt x="572174" y="77842"/>
                  </a:cubicBezTo>
                  <a:cubicBezTo>
                    <a:pt x="575039" y="73545"/>
                    <a:pt x="577676" y="69736"/>
                    <a:pt x="580086" y="66415"/>
                  </a:cubicBezTo>
                  <a:lnTo>
                    <a:pt x="597568" y="41900"/>
                  </a:lnTo>
                  <a:lnTo>
                    <a:pt x="618567" y="41900"/>
                  </a:lnTo>
                  <a:lnTo>
                    <a:pt x="582723" y="90734"/>
                  </a:lnTo>
                  <a:lnTo>
                    <a:pt x="621302" y="145624"/>
                  </a:lnTo>
                  <a:lnTo>
                    <a:pt x="599717" y="145624"/>
                  </a:lnTo>
                  <a:lnTo>
                    <a:pt x="578425" y="113394"/>
                  </a:lnTo>
                  <a:lnTo>
                    <a:pt x="572760" y="104701"/>
                  </a:lnTo>
                  <a:lnTo>
                    <a:pt x="545511" y="145624"/>
                  </a:lnTo>
                  <a:lnTo>
                    <a:pt x="524219" y="145624"/>
                  </a:lnTo>
                  <a:lnTo>
                    <a:pt x="562115" y="91711"/>
                  </a:lnTo>
                  <a:close/>
                  <a:moveTo>
                    <a:pt x="405129" y="2442"/>
                  </a:moveTo>
                  <a:lnTo>
                    <a:pt x="424077" y="2442"/>
                  </a:lnTo>
                  <a:lnTo>
                    <a:pt x="424077" y="85070"/>
                  </a:lnTo>
                  <a:cubicBezTo>
                    <a:pt x="424077" y="97506"/>
                    <a:pt x="425232" y="106671"/>
                    <a:pt x="427544" y="112563"/>
                  </a:cubicBezTo>
                  <a:cubicBezTo>
                    <a:pt x="429855" y="118456"/>
                    <a:pt x="433827" y="122998"/>
                    <a:pt x="439459" y="126188"/>
                  </a:cubicBezTo>
                  <a:cubicBezTo>
                    <a:pt x="445092" y="129379"/>
                    <a:pt x="451977" y="130974"/>
                    <a:pt x="460116" y="130974"/>
                  </a:cubicBezTo>
                  <a:cubicBezTo>
                    <a:pt x="474050" y="130974"/>
                    <a:pt x="483980" y="127816"/>
                    <a:pt x="489905" y="121500"/>
                  </a:cubicBezTo>
                  <a:cubicBezTo>
                    <a:pt x="495830" y="115184"/>
                    <a:pt x="498793" y="103041"/>
                    <a:pt x="498793" y="85070"/>
                  </a:cubicBezTo>
                  <a:lnTo>
                    <a:pt x="498793" y="2442"/>
                  </a:lnTo>
                  <a:lnTo>
                    <a:pt x="517741" y="2442"/>
                  </a:lnTo>
                  <a:lnTo>
                    <a:pt x="517741" y="85167"/>
                  </a:lnTo>
                  <a:cubicBezTo>
                    <a:pt x="517741" y="99557"/>
                    <a:pt x="516113" y="110984"/>
                    <a:pt x="512857" y="119449"/>
                  </a:cubicBezTo>
                  <a:cubicBezTo>
                    <a:pt x="509602" y="127914"/>
                    <a:pt x="503725" y="134799"/>
                    <a:pt x="495228" y="140106"/>
                  </a:cubicBezTo>
                  <a:cubicBezTo>
                    <a:pt x="486731" y="145413"/>
                    <a:pt x="475580" y="148066"/>
                    <a:pt x="461777" y="148066"/>
                  </a:cubicBezTo>
                  <a:cubicBezTo>
                    <a:pt x="448363" y="148066"/>
                    <a:pt x="437392" y="145754"/>
                    <a:pt x="428862" y="141131"/>
                  </a:cubicBezTo>
                  <a:cubicBezTo>
                    <a:pt x="420333" y="136508"/>
                    <a:pt x="414245" y="129818"/>
                    <a:pt x="410598" y="121061"/>
                  </a:cubicBezTo>
                  <a:cubicBezTo>
                    <a:pt x="406952" y="112303"/>
                    <a:pt x="405129" y="100339"/>
                    <a:pt x="405129" y="85167"/>
                  </a:cubicBezTo>
                  <a:close/>
                  <a:moveTo>
                    <a:pt x="293759" y="2442"/>
                  </a:moveTo>
                  <a:lnTo>
                    <a:pt x="312707" y="2442"/>
                  </a:lnTo>
                  <a:lnTo>
                    <a:pt x="312707" y="145624"/>
                  </a:lnTo>
                  <a:lnTo>
                    <a:pt x="293759" y="145624"/>
                  </a:lnTo>
                  <a:close/>
                  <a:moveTo>
                    <a:pt x="157479" y="2442"/>
                  </a:moveTo>
                  <a:lnTo>
                    <a:pt x="176427" y="2442"/>
                  </a:lnTo>
                  <a:lnTo>
                    <a:pt x="176427" y="85070"/>
                  </a:lnTo>
                  <a:cubicBezTo>
                    <a:pt x="176427" y="97506"/>
                    <a:pt x="177582" y="106671"/>
                    <a:pt x="179894" y="112563"/>
                  </a:cubicBezTo>
                  <a:cubicBezTo>
                    <a:pt x="182205" y="118456"/>
                    <a:pt x="186177" y="122998"/>
                    <a:pt x="191809" y="126188"/>
                  </a:cubicBezTo>
                  <a:cubicBezTo>
                    <a:pt x="197442" y="129379"/>
                    <a:pt x="204327" y="130974"/>
                    <a:pt x="212466" y="130974"/>
                  </a:cubicBezTo>
                  <a:cubicBezTo>
                    <a:pt x="226400" y="130974"/>
                    <a:pt x="236330" y="127816"/>
                    <a:pt x="242255" y="121500"/>
                  </a:cubicBezTo>
                  <a:cubicBezTo>
                    <a:pt x="248180" y="115184"/>
                    <a:pt x="251143" y="103041"/>
                    <a:pt x="251143" y="85070"/>
                  </a:cubicBezTo>
                  <a:lnTo>
                    <a:pt x="251143" y="2442"/>
                  </a:lnTo>
                  <a:lnTo>
                    <a:pt x="270091" y="2442"/>
                  </a:lnTo>
                  <a:lnTo>
                    <a:pt x="270091" y="85167"/>
                  </a:lnTo>
                  <a:cubicBezTo>
                    <a:pt x="270091" y="99557"/>
                    <a:pt x="268463" y="110984"/>
                    <a:pt x="265207" y="119449"/>
                  </a:cubicBezTo>
                  <a:cubicBezTo>
                    <a:pt x="261952" y="127914"/>
                    <a:pt x="256075" y="134799"/>
                    <a:pt x="247578" y="140106"/>
                  </a:cubicBezTo>
                  <a:cubicBezTo>
                    <a:pt x="239081" y="145413"/>
                    <a:pt x="227930" y="148066"/>
                    <a:pt x="214127" y="148066"/>
                  </a:cubicBezTo>
                  <a:cubicBezTo>
                    <a:pt x="200713" y="148066"/>
                    <a:pt x="189742" y="145754"/>
                    <a:pt x="181212" y="141131"/>
                  </a:cubicBezTo>
                  <a:cubicBezTo>
                    <a:pt x="172683" y="136508"/>
                    <a:pt x="166595" y="129818"/>
                    <a:pt x="162948" y="121061"/>
                  </a:cubicBezTo>
                  <a:cubicBezTo>
                    <a:pt x="159302" y="112303"/>
                    <a:pt x="157479" y="100339"/>
                    <a:pt x="157479" y="85167"/>
                  </a:cubicBezTo>
                  <a:close/>
                  <a:moveTo>
                    <a:pt x="373763" y="0"/>
                  </a:moveTo>
                  <a:lnTo>
                    <a:pt x="387828" y="0"/>
                  </a:lnTo>
                  <a:lnTo>
                    <a:pt x="346416" y="148066"/>
                  </a:lnTo>
                  <a:lnTo>
                    <a:pt x="332254" y="148066"/>
                  </a:lnTo>
                  <a:close/>
                  <a:moveTo>
                    <a:pt x="71689" y="0"/>
                  </a:moveTo>
                  <a:cubicBezTo>
                    <a:pt x="82042" y="0"/>
                    <a:pt x="91402" y="1677"/>
                    <a:pt x="99768" y="5030"/>
                  </a:cubicBezTo>
                  <a:cubicBezTo>
                    <a:pt x="108135" y="8384"/>
                    <a:pt x="114695" y="13055"/>
                    <a:pt x="119449" y="19046"/>
                  </a:cubicBezTo>
                  <a:cubicBezTo>
                    <a:pt x="124202" y="25036"/>
                    <a:pt x="127816" y="32850"/>
                    <a:pt x="130290" y="42486"/>
                  </a:cubicBezTo>
                  <a:lnTo>
                    <a:pt x="113198" y="47174"/>
                  </a:lnTo>
                  <a:cubicBezTo>
                    <a:pt x="111049" y="39882"/>
                    <a:pt x="108380" y="34152"/>
                    <a:pt x="105189" y="29985"/>
                  </a:cubicBezTo>
                  <a:cubicBezTo>
                    <a:pt x="101999" y="25817"/>
                    <a:pt x="97441" y="22480"/>
                    <a:pt x="91515" y="19974"/>
                  </a:cubicBezTo>
                  <a:cubicBezTo>
                    <a:pt x="85590" y="17467"/>
                    <a:pt x="79014" y="16213"/>
                    <a:pt x="71786" y="16213"/>
                  </a:cubicBezTo>
                  <a:cubicBezTo>
                    <a:pt x="63126" y="16213"/>
                    <a:pt x="55639" y="17532"/>
                    <a:pt x="49323" y="20169"/>
                  </a:cubicBezTo>
                  <a:cubicBezTo>
                    <a:pt x="43007" y="22806"/>
                    <a:pt x="37912" y="26273"/>
                    <a:pt x="34038" y="30571"/>
                  </a:cubicBezTo>
                  <a:cubicBezTo>
                    <a:pt x="30163" y="34868"/>
                    <a:pt x="27152" y="39589"/>
                    <a:pt x="25003" y="44733"/>
                  </a:cubicBezTo>
                  <a:cubicBezTo>
                    <a:pt x="21357" y="53588"/>
                    <a:pt x="19534" y="63192"/>
                    <a:pt x="19534" y="73545"/>
                  </a:cubicBezTo>
                  <a:cubicBezTo>
                    <a:pt x="19534" y="86307"/>
                    <a:pt x="21731" y="96985"/>
                    <a:pt x="26126" y="105580"/>
                  </a:cubicBezTo>
                  <a:cubicBezTo>
                    <a:pt x="30521" y="114175"/>
                    <a:pt x="36919" y="120556"/>
                    <a:pt x="45318" y="124723"/>
                  </a:cubicBezTo>
                  <a:cubicBezTo>
                    <a:pt x="53718" y="128890"/>
                    <a:pt x="62638" y="130974"/>
                    <a:pt x="72079" y="130974"/>
                  </a:cubicBezTo>
                  <a:cubicBezTo>
                    <a:pt x="80284" y="130974"/>
                    <a:pt x="88292" y="129395"/>
                    <a:pt x="96106" y="126237"/>
                  </a:cubicBezTo>
                  <a:cubicBezTo>
                    <a:pt x="103919" y="123079"/>
                    <a:pt x="109845" y="119709"/>
                    <a:pt x="113882" y="116128"/>
                  </a:cubicBezTo>
                  <a:lnTo>
                    <a:pt x="113882" y="89465"/>
                  </a:lnTo>
                  <a:lnTo>
                    <a:pt x="71786" y="89465"/>
                  </a:lnTo>
                  <a:lnTo>
                    <a:pt x="71786" y="72666"/>
                  </a:lnTo>
                  <a:lnTo>
                    <a:pt x="132439" y="72568"/>
                  </a:lnTo>
                  <a:lnTo>
                    <a:pt x="132439" y="125700"/>
                  </a:lnTo>
                  <a:cubicBezTo>
                    <a:pt x="123127" y="133123"/>
                    <a:pt x="113523" y="138706"/>
                    <a:pt x="103626" y="142450"/>
                  </a:cubicBezTo>
                  <a:cubicBezTo>
                    <a:pt x="93729" y="146194"/>
                    <a:pt x="83572" y="148066"/>
                    <a:pt x="73154" y="148066"/>
                  </a:cubicBezTo>
                  <a:cubicBezTo>
                    <a:pt x="59090" y="148066"/>
                    <a:pt x="46311" y="145054"/>
                    <a:pt x="34819" y="139032"/>
                  </a:cubicBezTo>
                  <a:cubicBezTo>
                    <a:pt x="23327" y="133009"/>
                    <a:pt x="14650" y="124300"/>
                    <a:pt x="8790" y="112905"/>
                  </a:cubicBezTo>
                  <a:cubicBezTo>
                    <a:pt x="2930" y="101511"/>
                    <a:pt x="0" y="88781"/>
                    <a:pt x="0" y="74717"/>
                  </a:cubicBezTo>
                  <a:cubicBezTo>
                    <a:pt x="0" y="60783"/>
                    <a:pt x="2914" y="47777"/>
                    <a:pt x="8741" y="35698"/>
                  </a:cubicBezTo>
                  <a:cubicBezTo>
                    <a:pt x="14569" y="23620"/>
                    <a:pt x="22952" y="14651"/>
                    <a:pt x="33891" y="8791"/>
                  </a:cubicBezTo>
                  <a:cubicBezTo>
                    <a:pt x="44830" y="2931"/>
                    <a:pt x="57429" y="0"/>
                    <a:pt x="7168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30FD671E-6014-4208-81CD-B647B0904881}"/>
              </a:ext>
            </a:extLst>
          </p:cNvPr>
          <p:cNvSpPr txBox="1">
            <a:spLocks/>
          </p:cNvSpPr>
          <p:nvPr/>
        </p:nvSpPr>
        <p:spPr bwMode="gray">
          <a:xfrm>
            <a:off x="6302379" y="1261984"/>
            <a:ext cx="4013401" cy="14092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◦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200" dirty="0"/>
              <a:t>4,3´´ </a:t>
            </a:r>
            <a:r>
              <a:rPr lang="de-DE" sz="1200" dirty="0" err="1"/>
              <a:t>touch</a:t>
            </a:r>
            <a:r>
              <a:rPr lang="de-DE" sz="1200" dirty="0"/>
              <a:t> </a:t>
            </a:r>
            <a:r>
              <a:rPr lang="de-DE" sz="1200" dirty="0" err="1"/>
              <a:t>display</a:t>
            </a:r>
            <a:endParaRPr lang="de-DE" sz="1200" dirty="0"/>
          </a:p>
          <a:p>
            <a:pPr lvl="1"/>
            <a:r>
              <a:rPr lang="en-US" sz="1200" dirty="0"/>
              <a:t>Intuitive workflow with few user interactions</a:t>
            </a:r>
          </a:p>
          <a:p>
            <a:pPr lvl="1"/>
            <a:r>
              <a:rPr lang="en-US" sz="1200" dirty="0"/>
              <a:t>Fully barcode supported test and patient ID entry</a:t>
            </a:r>
          </a:p>
          <a:p>
            <a:pPr lvl="1"/>
            <a:r>
              <a:rPr lang="en-US" sz="1200" dirty="0"/>
              <a:t>User centric design among DIN EN ISO 9241-210</a:t>
            </a:r>
          </a:p>
          <a:p>
            <a:pPr lvl="1"/>
            <a:r>
              <a:rPr lang="en-US" sz="1200" dirty="0"/>
              <a:t>Many customization options  </a:t>
            </a:r>
            <a:endParaRPr lang="de-DE" sz="1200" dirty="0"/>
          </a:p>
        </p:txBody>
      </p:sp>
      <p:sp>
        <p:nvSpPr>
          <p:cNvPr id="25" name="Titel 2">
            <a:extLst>
              <a:ext uri="{FF2B5EF4-FFF2-40B4-BE49-F238E27FC236}">
                <a16:creationId xmlns="" xmlns:a16="http://schemas.microsoft.com/office/drawing/2014/main" id="{BC735160-FE6E-4727-9082-7C82E922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11" y="147956"/>
            <a:ext cx="8655689" cy="518253"/>
          </a:xfrm>
        </p:spPr>
        <p:txBody>
          <a:bodyPr>
            <a:normAutofit/>
          </a:bodyPr>
          <a:lstStyle/>
          <a:p>
            <a:r>
              <a:rPr lang="de-DE" dirty="0" smtClean="0"/>
              <a:t>LQS:  </a:t>
            </a:r>
            <a:r>
              <a:rPr lang="de-DE" dirty="0" err="1"/>
              <a:t>Perfect</a:t>
            </a:r>
            <a:r>
              <a:rPr lang="de-DE" dirty="0"/>
              <a:t> fit for </a:t>
            </a:r>
            <a:r>
              <a:rPr lang="de-DE" dirty="0" err="1"/>
              <a:t>reflective</a:t>
            </a:r>
            <a:r>
              <a:rPr lang="de-DE" dirty="0"/>
              <a:t> lateral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and </a:t>
            </a:r>
            <a:r>
              <a:rPr lang="de-DE" dirty="0" err="1"/>
              <a:t>color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C09476BE-E70E-46EE-B525-88616CA1E9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85472"/>
            <a:ext cx="2906162" cy="16683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0714865-D20B-49D2-B609-7A98B56AF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5473"/>
            <a:ext cx="3152077" cy="17861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7A1DF16C-4806-4926-B95E-4941D9BA6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08" y="4678561"/>
            <a:ext cx="3063729" cy="17361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D74F6195-DE53-41B2-8272-1035FD5B16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64282" y="4605859"/>
            <a:ext cx="2966284" cy="1702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23414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1D27CB6-CD92-41CE-B045-71BB22E4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10" y="197662"/>
            <a:ext cx="11233150" cy="324000"/>
          </a:xfrm>
        </p:spPr>
        <p:txBody>
          <a:bodyPr/>
          <a:lstStyle/>
          <a:p>
            <a:r>
              <a:rPr lang="de-DE" dirty="0" err="1"/>
              <a:t>Consequent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Barcode Input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58E76EC-536A-4AE6-B628-79AB788E1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D84C6826-47A1-4708-B299-B951C2752B06}"/>
              </a:ext>
            </a:extLst>
          </p:cNvPr>
          <p:cNvSpPr txBox="1"/>
          <p:nvPr/>
        </p:nvSpPr>
        <p:spPr>
          <a:xfrm>
            <a:off x="394554" y="2631254"/>
            <a:ext cx="5119555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/>
          <a:p>
            <a:r>
              <a:rPr lang="de-DE" b="1" dirty="0"/>
              <a:t>Method </a:t>
            </a:r>
            <a:r>
              <a:rPr lang="de-DE" b="1" dirty="0" err="1"/>
              <a:t>file</a:t>
            </a:r>
            <a:r>
              <a:rPr lang="de-DE" b="1" dirty="0"/>
              <a:t> on </a:t>
            </a:r>
            <a:r>
              <a:rPr lang="de-DE" b="1" dirty="0" err="1"/>
              <a:t>barcode</a:t>
            </a:r>
            <a:r>
              <a:rPr lang="de-DE" b="1" dirty="0"/>
              <a:t> </a:t>
            </a:r>
            <a:r>
              <a:rPr lang="de-DE" b="1" dirty="0" err="1"/>
              <a:t>card</a:t>
            </a:r>
            <a:r>
              <a:rPr lang="de-DE" b="1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Measurement </a:t>
            </a:r>
            <a:r>
              <a:rPr lang="de-DE" b="1" dirty="0" err="1"/>
              <a:t>parameter</a:t>
            </a: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b="1" dirty="0"/>
              <a:t>Evaluation </a:t>
            </a:r>
            <a:r>
              <a:rPr lang="de-DE" b="1" dirty="0" err="1"/>
              <a:t>parameter</a:t>
            </a: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b="1" dirty="0" err="1"/>
              <a:t>Calibration</a:t>
            </a:r>
            <a:r>
              <a:rPr lang="de-DE" b="1" dirty="0"/>
              <a:t> </a:t>
            </a:r>
            <a:r>
              <a:rPr lang="de-DE" b="1" dirty="0" err="1"/>
              <a:t>values</a:t>
            </a:r>
            <a:endParaRPr lang="de-DE" b="1" dirty="0"/>
          </a:p>
          <a:p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C39583E4-FEAB-4F90-841C-FDC5DED565F9}"/>
              </a:ext>
            </a:extLst>
          </p:cNvPr>
          <p:cNvCxnSpPr>
            <a:cxnSpLocks/>
          </p:cNvCxnSpPr>
          <p:nvPr/>
        </p:nvCxnSpPr>
        <p:spPr>
          <a:xfrm>
            <a:off x="2961863" y="1736034"/>
            <a:ext cx="4122428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706F6B9A-E91E-43EC-B54C-26503E93C7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0619" y="931785"/>
            <a:ext cx="1751978" cy="15578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05410DBF-3601-48CC-A38A-F08E82554073}"/>
              </a:ext>
            </a:extLst>
          </p:cNvPr>
          <p:cNvSpPr txBox="1"/>
          <p:nvPr/>
        </p:nvSpPr>
        <p:spPr>
          <a:xfrm>
            <a:off x="6682587" y="2703908"/>
            <a:ext cx="4796387" cy="83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de-DE" b="1" dirty="0"/>
              <a:t>Reader: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Imports </a:t>
            </a:r>
            <a:r>
              <a:rPr lang="de-DE" b="1" dirty="0" err="1"/>
              <a:t>method</a:t>
            </a:r>
            <a:r>
              <a:rPr lang="de-DE" b="1" dirty="0"/>
              <a:t> </a:t>
            </a:r>
            <a:r>
              <a:rPr lang="de-DE" b="1" dirty="0" err="1"/>
              <a:t>file</a:t>
            </a:r>
            <a:r>
              <a:rPr lang="de-DE" b="1" dirty="0"/>
              <a:t> via separate </a:t>
            </a:r>
            <a:r>
              <a:rPr lang="de-DE" b="1" dirty="0" err="1"/>
              <a:t>menu</a:t>
            </a:r>
            <a:endParaRPr lang="de-DE" b="1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5C0E411-030D-4A57-89E9-3AB68CC28A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910" y="969271"/>
            <a:ext cx="1015033" cy="153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32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4B37784-A7DB-4A4E-8DF7-970F3A115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05BC5-4F98-4326-8033-BEF3F8361ED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uppieren 10">
            <a:extLst>
              <a:ext uri="{FF2B5EF4-FFF2-40B4-BE49-F238E27FC236}">
                <a16:creationId xmlns="" xmlns:a16="http://schemas.microsoft.com/office/drawing/2014/main" id="{DD66B670-76BF-4BD1-832C-B1210473CDFE}"/>
              </a:ext>
            </a:extLst>
          </p:cNvPr>
          <p:cNvGrpSpPr>
            <a:grpSpLocks noChangeAspect="1"/>
          </p:cNvGrpSpPr>
          <p:nvPr/>
        </p:nvGrpSpPr>
        <p:grpSpPr>
          <a:xfrm>
            <a:off x="1792888" y="1130923"/>
            <a:ext cx="1980000" cy="1980000"/>
            <a:chOff x="4579142" y="3932945"/>
            <a:chExt cx="1134000" cy="1134000"/>
          </a:xfrm>
        </p:grpSpPr>
        <p:sp>
          <p:nvSpPr>
            <p:cNvPr id="13" name="Ellipse 12">
              <a:extLst>
                <a:ext uri="{FF2B5EF4-FFF2-40B4-BE49-F238E27FC236}">
                  <a16:creationId xmlns="" xmlns:a16="http://schemas.microsoft.com/office/drawing/2014/main" id="{6ED8BA92-8F1D-49E3-BC00-E18BDC579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142" y="3932945"/>
              <a:ext cx="1134000" cy="113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EE3F80D0-65BE-455B-BC97-BD42F046B51F}"/>
                </a:ext>
              </a:extLst>
            </p:cNvPr>
            <p:cNvSpPr/>
            <p:nvPr/>
          </p:nvSpPr>
          <p:spPr>
            <a:xfrm>
              <a:off x="4729536" y="4428616"/>
              <a:ext cx="833211" cy="142658"/>
            </a:xfrm>
            <a:custGeom>
              <a:avLst/>
              <a:gdLst/>
              <a:ahLst/>
              <a:cxnLst/>
              <a:rect l="l" t="t" r="r" b="b"/>
              <a:pathLst>
                <a:path w="864217" h="147967">
                  <a:moveTo>
                    <a:pt x="517950" y="93566"/>
                  </a:moveTo>
                  <a:cubicBezTo>
                    <a:pt x="511569" y="96170"/>
                    <a:pt x="501997" y="98384"/>
                    <a:pt x="489235" y="100207"/>
                  </a:cubicBezTo>
                  <a:cubicBezTo>
                    <a:pt x="482008" y="101249"/>
                    <a:pt x="476896" y="102421"/>
                    <a:pt x="473901" y="103723"/>
                  </a:cubicBezTo>
                  <a:cubicBezTo>
                    <a:pt x="470906" y="105026"/>
                    <a:pt x="468595" y="106930"/>
                    <a:pt x="466967" y="109437"/>
                  </a:cubicBezTo>
                  <a:cubicBezTo>
                    <a:pt x="465339" y="111944"/>
                    <a:pt x="464525" y="114727"/>
                    <a:pt x="464525" y="117788"/>
                  </a:cubicBezTo>
                  <a:cubicBezTo>
                    <a:pt x="464525" y="122476"/>
                    <a:pt x="466299" y="126383"/>
                    <a:pt x="469848" y="129508"/>
                  </a:cubicBezTo>
                  <a:cubicBezTo>
                    <a:pt x="473397" y="132633"/>
                    <a:pt x="478589" y="134196"/>
                    <a:pt x="485426" y="134196"/>
                  </a:cubicBezTo>
                  <a:cubicBezTo>
                    <a:pt x="492198" y="134196"/>
                    <a:pt x="498221" y="132715"/>
                    <a:pt x="503495" y="129752"/>
                  </a:cubicBezTo>
                  <a:cubicBezTo>
                    <a:pt x="508769" y="126790"/>
                    <a:pt x="512643" y="122736"/>
                    <a:pt x="515117" y="117592"/>
                  </a:cubicBezTo>
                  <a:cubicBezTo>
                    <a:pt x="517006" y="113621"/>
                    <a:pt x="517950" y="107760"/>
                    <a:pt x="517950" y="100012"/>
                  </a:cubicBezTo>
                  <a:close/>
                  <a:moveTo>
                    <a:pt x="713584" y="54010"/>
                  </a:moveTo>
                  <a:cubicBezTo>
                    <a:pt x="705510" y="54010"/>
                    <a:pt x="698722" y="56712"/>
                    <a:pt x="693220" y="62117"/>
                  </a:cubicBezTo>
                  <a:cubicBezTo>
                    <a:pt x="687718" y="67521"/>
                    <a:pt x="684674" y="74748"/>
                    <a:pt x="684088" y="83799"/>
                  </a:cubicBezTo>
                  <a:lnTo>
                    <a:pt x="742006" y="83799"/>
                  </a:lnTo>
                  <a:cubicBezTo>
                    <a:pt x="741224" y="75074"/>
                    <a:pt x="739011" y="68530"/>
                    <a:pt x="735364" y="64168"/>
                  </a:cubicBezTo>
                  <a:cubicBezTo>
                    <a:pt x="729765" y="57396"/>
                    <a:pt x="722505" y="54010"/>
                    <a:pt x="713584" y="54010"/>
                  </a:cubicBezTo>
                  <a:close/>
                  <a:moveTo>
                    <a:pt x="256384" y="54010"/>
                  </a:moveTo>
                  <a:cubicBezTo>
                    <a:pt x="248310" y="54010"/>
                    <a:pt x="241522" y="56712"/>
                    <a:pt x="236020" y="62117"/>
                  </a:cubicBezTo>
                  <a:cubicBezTo>
                    <a:pt x="230518" y="67521"/>
                    <a:pt x="227474" y="74748"/>
                    <a:pt x="226888" y="83799"/>
                  </a:cubicBezTo>
                  <a:lnTo>
                    <a:pt x="284806" y="83799"/>
                  </a:lnTo>
                  <a:cubicBezTo>
                    <a:pt x="284024" y="75074"/>
                    <a:pt x="281811" y="68530"/>
                    <a:pt x="278164" y="64168"/>
                  </a:cubicBezTo>
                  <a:cubicBezTo>
                    <a:pt x="272565" y="57396"/>
                    <a:pt x="265305" y="54010"/>
                    <a:pt x="256384" y="54010"/>
                  </a:cubicBezTo>
                  <a:close/>
                  <a:moveTo>
                    <a:pt x="819192" y="39555"/>
                  </a:moveTo>
                  <a:cubicBezTo>
                    <a:pt x="827331" y="39555"/>
                    <a:pt x="834477" y="40727"/>
                    <a:pt x="840630" y="43071"/>
                  </a:cubicBezTo>
                  <a:cubicBezTo>
                    <a:pt x="846783" y="45415"/>
                    <a:pt x="851325" y="48590"/>
                    <a:pt x="854255" y="52594"/>
                  </a:cubicBezTo>
                  <a:cubicBezTo>
                    <a:pt x="857185" y="56598"/>
                    <a:pt x="859203" y="61954"/>
                    <a:pt x="860310" y="68660"/>
                  </a:cubicBezTo>
                  <a:lnTo>
                    <a:pt x="843121" y="71005"/>
                  </a:lnTo>
                  <a:cubicBezTo>
                    <a:pt x="842339" y="65665"/>
                    <a:pt x="840077" y="61498"/>
                    <a:pt x="836333" y="58503"/>
                  </a:cubicBezTo>
                  <a:cubicBezTo>
                    <a:pt x="832589" y="55508"/>
                    <a:pt x="827298" y="54010"/>
                    <a:pt x="820461" y="54010"/>
                  </a:cubicBezTo>
                  <a:cubicBezTo>
                    <a:pt x="812388" y="54010"/>
                    <a:pt x="806625" y="55345"/>
                    <a:pt x="803174" y="58015"/>
                  </a:cubicBezTo>
                  <a:cubicBezTo>
                    <a:pt x="799723" y="60684"/>
                    <a:pt x="797998" y="63810"/>
                    <a:pt x="797998" y="67391"/>
                  </a:cubicBezTo>
                  <a:cubicBezTo>
                    <a:pt x="797998" y="69670"/>
                    <a:pt x="798714" y="71721"/>
                    <a:pt x="800146" y="73544"/>
                  </a:cubicBezTo>
                  <a:cubicBezTo>
                    <a:pt x="801579" y="75432"/>
                    <a:pt x="803825" y="76995"/>
                    <a:pt x="806886" y="78232"/>
                  </a:cubicBezTo>
                  <a:cubicBezTo>
                    <a:pt x="808644" y="78883"/>
                    <a:pt x="813820" y="80381"/>
                    <a:pt x="822415" y="82725"/>
                  </a:cubicBezTo>
                  <a:cubicBezTo>
                    <a:pt x="834851" y="86045"/>
                    <a:pt x="843527" y="88764"/>
                    <a:pt x="848443" y="90880"/>
                  </a:cubicBezTo>
                  <a:cubicBezTo>
                    <a:pt x="853359" y="92996"/>
                    <a:pt x="857217" y="96073"/>
                    <a:pt x="860017" y="100110"/>
                  </a:cubicBezTo>
                  <a:cubicBezTo>
                    <a:pt x="862817" y="104147"/>
                    <a:pt x="864217" y="109160"/>
                    <a:pt x="864217" y="115151"/>
                  </a:cubicBezTo>
                  <a:cubicBezTo>
                    <a:pt x="864217" y="121011"/>
                    <a:pt x="862508" y="126529"/>
                    <a:pt x="859089" y="131705"/>
                  </a:cubicBezTo>
                  <a:cubicBezTo>
                    <a:pt x="855671" y="136882"/>
                    <a:pt x="850739" y="140886"/>
                    <a:pt x="844293" y="143719"/>
                  </a:cubicBezTo>
                  <a:cubicBezTo>
                    <a:pt x="837846" y="146551"/>
                    <a:pt x="830554" y="147967"/>
                    <a:pt x="822415" y="147967"/>
                  </a:cubicBezTo>
                  <a:cubicBezTo>
                    <a:pt x="808937" y="147967"/>
                    <a:pt x="798665" y="145167"/>
                    <a:pt x="791600" y="139568"/>
                  </a:cubicBezTo>
                  <a:cubicBezTo>
                    <a:pt x="784536" y="133968"/>
                    <a:pt x="780027" y="125666"/>
                    <a:pt x="778073" y="114662"/>
                  </a:cubicBezTo>
                  <a:lnTo>
                    <a:pt x="795458" y="111928"/>
                  </a:lnTo>
                  <a:cubicBezTo>
                    <a:pt x="796435" y="118895"/>
                    <a:pt x="799153" y="124234"/>
                    <a:pt x="803614" y="127945"/>
                  </a:cubicBezTo>
                  <a:cubicBezTo>
                    <a:pt x="808074" y="131657"/>
                    <a:pt x="814308" y="133512"/>
                    <a:pt x="822317" y="133512"/>
                  </a:cubicBezTo>
                  <a:cubicBezTo>
                    <a:pt x="830391" y="133512"/>
                    <a:pt x="836381" y="131868"/>
                    <a:pt x="840288" y="128580"/>
                  </a:cubicBezTo>
                  <a:cubicBezTo>
                    <a:pt x="844195" y="125292"/>
                    <a:pt x="846148" y="121434"/>
                    <a:pt x="846148" y="117006"/>
                  </a:cubicBezTo>
                  <a:cubicBezTo>
                    <a:pt x="846148" y="113034"/>
                    <a:pt x="844423" y="109909"/>
                    <a:pt x="840972" y="107630"/>
                  </a:cubicBezTo>
                  <a:cubicBezTo>
                    <a:pt x="838563" y="106067"/>
                    <a:pt x="832572" y="104082"/>
                    <a:pt x="823001" y="101672"/>
                  </a:cubicBezTo>
                  <a:cubicBezTo>
                    <a:pt x="810109" y="98417"/>
                    <a:pt x="801172" y="95601"/>
                    <a:pt x="796191" y="93224"/>
                  </a:cubicBezTo>
                  <a:cubicBezTo>
                    <a:pt x="791210" y="90847"/>
                    <a:pt x="787433" y="87559"/>
                    <a:pt x="784861" y="83360"/>
                  </a:cubicBezTo>
                  <a:cubicBezTo>
                    <a:pt x="782289" y="79160"/>
                    <a:pt x="781003" y="74521"/>
                    <a:pt x="781003" y="69442"/>
                  </a:cubicBezTo>
                  <a:cubicBezTo>
                    <a:pt x="781003" y="64819"/>
                    <a:pt x="782061" y="60538"/>
                    <a:pt x="784178" y="56598"/>
                  </a:cubicBezTo>
                  <a:cubicBezTo>
                    <a:pt x="786294" y="52659"/>
                    <a:pt x="789175" y="49387"/>
                    <a:pt x="792821" y="46783"/>
                  </a:cubicBezTo>
                  <a:cubicBezTo>
                    <a:pt x="795556" y="44764"/>
                    <a:pt x="799284" y="43055"/>
                    <a:pt x="804004" y="41655"/>
                  </a:cubicBezTo>
                  <a:cubicBezTo>
                    <a:pt x="808725" y="40255"/>
                    <a:pt x="813787" y="39555"/>
                    <a:pt x="819192" y="39555"/>
                  </a:cubicBezTo>
                  <a:close/>
                  <a:moveTo>
                    <a:pt x="713389" y="39555"/>
                  </a:moveTo>
                  <a:cubicBezTo>
                    <a:pt x="727258" y="39555"/>
                    <a:pt x="738587" y="44276"/>
                    <a:pt x="747378" y="53717"/>
                  </a:cubicBezTo>
                  <a:cubicBezTo>
                    <a:pt x="756168" y="63158"/>
                    <a:pt x="760563" y="76441"/>
                    <a:pt x="760563" y="93566"/>
                  </a:cubicBezTo>
                  <a:cubicBezTo>
                    <a:pt x="760563" y="94608"/>
                    <a:pt x="760530" y="96170"/>
                    <a:pt x="760465" y="98254"/>
                  </a:cubicBezTo>
                  <a:lnTo>
                    <a:pt x="683112" y="98254"/>
                  </a:lnTo>
                  <a:cubicBezTo>
                    <a:pt x="683763" y="109649"/>
                    <a:pt x="686986" y="118374"/>
                    <a:pt x="692781" y="124429"/>
                  </a:cubicBezTo>
                  <a:cubicBezTo>
                    <a:pt x="698576" y="130485"/>
                    <a:pt x="705803" y="133512"/>
                    <a:pt x="714463" y="133512"/>
                  </a:cubicBezTo>
                  <a:cubicBezTo>
                    <a:pt x="720909" y="133512"/>
                    <a:pt x="726411" y="131819"/>
                    <a:pt x="730969" y="128434"/>
                  </a:cubicBezTo>
                  <a:cubicBezTo>
                    <a:pt x="735527" y="125048"/>
                    <a:pt x="739141" y="119643"/>
                    <a:pt x="741810" y="112221"/>
                  </a:cubicBezTo>
                  <a:lnTo>
                    <a:pt x="759977" y="114467"/>
                  </a:lnTo>
                  <a:cubicBezTo>
                    <a:pt x="757112" y="125080"/>
                    <a:pt x="751805" y="133317"/>
                    <a:pt x="744057" y="139177"/>
                  </a:cubicBezTo>
                  <a:cubicBezTo>
                    <a:pt x="736308" y="145037"/>
                    <a:pt x="726411" y="147967"/>
                    <a:pt x="714366" y="147967"/>
                  </a:cubicBezTo>
                  <a:cubicBezTo>
                    <a:pt x="699194" y="147967"/>
                    <a:pt x="687165" y="143295"/>
                    <a:pt x="678277" y="133952"/>
                  </a:cubicBezTo>
                  <a:cubicBezTo>
                    <a:pt x="669389" y="124608"/>
                    <a:pt x="664945" y="111504"/>
                    <a:pt x="664945" y="94640"/>
                  </a:cubicBezTo>
                  <a:cubicBezTo>
                    <a:pt x="664945" y="77190"/>
                    <a:pt x="669438" y="63647"/>
                    <a:pt x="678424" y="54010"/>
                  </a:cubicBezTo>
                  <a:cubicBezTo>
                    <a:pt x="687409" y="44374"/>
                    <a:pt x="699064" y="39555"/>
                    <a:pt x="713389" y="39555"/>
                  </a:cubicBezTo>
                  <a:close/>
                  <a:moveTo>
                    <a:pt x="607930" y="39555"/>
                  </a:moveTo>
                  <a:cubicBezTo>
                    <a:pt x="619195" y="39555"/>
                    <a:pt x="628408" y="42404"/>
                    <a:pt x="635570" y="48101"/>
                  </a:cubicBezTo>
                  <a:cubicBezTo>
                    <a:pt x="642733" y="53799"/>
                    <a:pt x="647323" y="61889"/>
                    <a:pt x="649342" y="72372"/>
                  </a:cubicBezTo>
                  <a:lnTo>
                    <a:pt x="632250" y="75009"/>
                  </a:lnTo>
                  <a:cubicBezTo>
                    <a:pt x="630622" y="68042"/>
                    <a:pt x="627741" y="62800"/>
                    <a:pt x="623606" y="59284"/>
                  </a:cubicBezTo>
                  <a:cubicBezTo>
                    <a:pt x="619471" y="55768"/>
                    <a:pt x="614474" y="54010"/>
                    <a:pt x="608614" y="54010"/>
                  </a:cubicBezTo>
                  <a:cubicBezTo>
                    <a:pt x="599759" y="54010"/>
                    <a:pt x="592564" y="57184"/>
                    <a:pt x="587029" y="63533"/>
                  </a:cubicBezTo>
                  <a:cubicBezTo>
                    <a:pt x="581495" y="69881"/>
                    <a:pt x="578727" y="79925"/>
                    <a:pt x="578727" y="93664"/>
                  </a:cubicBezTo>
                  <a:cubicBezTo>
                    <a:pt x="578727" y="107598"/>
                    <a:pt x="581397" y="117723"/>
                    <a:pt x="586736" y="124038"/>
                  </a:cubicBezTo>
                  <a:cubicBezTo>
                    <a:pt x="592075" y="130354"/>
                    <a:pt x="599042" y="133512"/>
                    <a:pt x="607637" y="133512"/>
                  </a:cubicBezTo>
                  <a:cubicBezTo>
                    <a:pt x="614539" y="133512"/>
                    <a:pt x="620302" y="131396"/>
                    <a:pt x="624925" y="127164"/>
                  </a:cubicBezTo>
                  <a:cubicBezTo>
                    <a:pt x="629548" y="122932"/>
                    <a:pt x="632478" y="116420"/>
                    <a:pt x="633715" y="107630"/>
                  </a:cubicBezTo>
                  <a:lnTo>
                    <a:pt x="651002" y="109877"/>
                  </a:lnTo>
                  <a:cubicBezTo>
                    <a:pt x="649114" y="121792"/>
                    <a:pt x="644279" y="131119"/>
                    <a:pt x="636498" y="137859"/>
                  </a:cubicBezTo>
                  <a:cubicBezTo>
                    <a:pt x="628717" y="144598"/>
                    <a:pt x="619162" y="147967"/>
                    <a:pt x="607833" y="147967"/>
                  </a:cubicBezTo>
                  <a:cubicBezTo>
                    <a:pt x="593638" y="147967"/>
                    <a:pt x="582227" y="143328"/>
                    <a:pt x="573600" y="134049"/>
                  </a:cubicBezTo>
                  <a:cubicBezTo>
                    <a:pt x="564972" y="124771"/>
                    <a:pt x="560659" y="111472"/>
                    <a:pt x="560659" y="94152"/>
                  </a:cubicBezTo>
                  <a:cubicBezTo>
                    <a:pt x="560659" y="82953"/>
                    <a:pt x="562514" y="73153"/>
                    <a:pt x="566226" y="64754"/>
                  </a:cubicBezTo>
                  <a:cubicBezTo>
                    <a:pt x="569937" y="56354"/>
                    <a:pt x="575586" y="50055"/>
                    <a:pt x="583171" y="45855"/>
                  </a:cubicBezTo>
                  <a:cubicBezTo>
                    <a:pt x="590757" y="41655"/>
                    <a:pt x="599010" y="39555"/>
                    <a:pt x="607930" y="39555"/>
                  </a:cubicBezTo>
                  <a:close/>
                  <a:moveTo>
                    <a:pt x="495584" y="39555"/>
                  </a:moveTo>
                  <a:cubicBezTo>
                    <a:pt x="504439" y="39555"/>
                    <a:pt x="511634" y="40597"/>
                    <a:pt x="517168" y="42681"/>
                  </a:cubicBezTo>
                  <a:cubicBezTo>
                    <a:pt x="522703" y="44764"/>
                    <a:pt x="526772" y="47385"/>
                    <a:pt x="529377" y="50543"/>
                  </a:cubicBezTo>
                  <a:cubicBezTo>
                    <a:pt x="531981" y="53701"/>
                    <a:pt x="533805" y="57689"/>
                    <a:pt x="534846" y="62507"/>
                  </a:cubicBezTo>
                  <a:cubicBezTo>
                    <a:pt x="535432" y="65503"/>
                    <a:pt x="535725" y="70907"/>
                    <a:pt x="535725" y="78720"/>
                  </a:cubicBezTo>
                  <a:lnTo>
                    <a:pt x="535725" y="102161"/>
                  </a:lnTo>
                  <a:cubicBezTo>
                    <a:pt x="535725" y="118504"/>
                    <a:pt x="536100" y="128841"/>
                    <a:pt x="536849" y="133170"/>
                  </a:cubicBezTo>
                  <a:cubicBezTo>
                    <a:pt x="537597" y="137500"/>
                    <a:pt x="539079" y="141651"/>
                    <a:pt x="541292" y="145623"/>
                  </a:cubicBezTo>
                  <a:lnTo>
                    <a:pt x="522931" y="145623"/>
                  </a:lnTo>
                  <a:cubicBezTo>
                    <a:pt x="521108" y="141977"/>
                    <a:pt x="519936" y="137712"/>
                    <a:pt x="519415" y="132829"/>
                  </a:cubicBezTo>
                  <a:cubicBezTo>
                    <a:pt x="512903" y="138363"/>
                    <a:pt x="506636" y="142270"/>
                    <a:pt x="500614" y="144549"/>
                  </a:cubicBezTo>
                  <a:cubicBezTo>
                    <a:pt x="494591" y="146828"/>
                    <a:pt x="488128" y="147967"/>
                    <a:pt x="481226" y="147967"/>
                  </a:cubicBezTo>
                  <a:cubicBezTo>
                    <a:pt x="469832" y="147967"/>
                    <a:pt x="461074" y="145184"/>
                    <a:pt x="454954" y="139617"/>
                  </a:cubicBezTo>
                  <a:cubicBezTo>
                    <a:pt x="448833" y="134049"/>
                    <a:pt x="445773" y="126936"/>
                    <a:pt x="445773" y="118276"/>
                  </a:cubicBezTo>
                  <a:cubicBezTo>
                    <a:pt x="445773" y="113197"/>
                    <a:pt x="446928" y="108558"/>
                    <a:pt x="449240" y="104358"/>
                  </a:cubicBezTo>
                  <a:cubicBezTo>
                    <a:pt x="451551" y="100159"/>
                    <a:pt x="454579" y="96789"/>
                    <a:pt x="458323" y="94250"/>
                  </a:cubicBezTo>
                  <a:cubicBezTo>
                    <a:pt x="462067" y="91710"/>
                    <a:pt x="466283" y="89789"/>
                    <a:pt x="470971" y="88487"/>
                  </a:cubicBezTo>
                  <a:cubicBezTo>
                    <a:pt x="474422" y="87576"/>
                    <a:pt x="479631" y="86697"/>
                    <a:pt x="486598" y="85850"/>
                  </a:cubicBezTo>
                  <a:cubicBezTo>
                    <a:pt x="500793" y="84157"/>
                    <a:pt x="511243" y="82139"/>
                    <a:pt x="517950" y="79795"/>
                  </a:cubicBezTo>
                  <a:cubicBezTo>
                    <a:pt x="518015" y="77386"/>
                    <a:pt x="518047" y="75855"/>
                    <a:pt x="518047" y="75204"/>
                  </a:cubicBezTo>
                  <a:cubicBezTo>
                    <a:pt x="518047" y="68042"/>
                    <a:pt x="516387" y="62996"/>
                    <a:pt x="513066" y="60066"/>
                  </a:cubicBezTo>
                  <a:cubicBezTo>
                    <a:pt x="508574" y="56094"/>
                    <a:pt x="501900" y="54108"/>
                    <a:pt x="493044" y="54108"/>
                  </a:cubicBezTo>
                  <a:cubicBezTo>
                    <a:pt x="484775" y="54108"/>
                    <a:pt x="478671" y="55557"/>
                    <a:pt x="474731" y="58454"/>
                  </a:cubicBezTo>
                  <a:cubicBezTo>
                    <a:pt x="470792" y="61352"/>
                    <a:pt x="467878" y="66479"/>
                    <a:pt x="465990" y="73837"/>
                  </a:cubicBezTo>
                  <a:lnTo>
                    <a:pt x="448800" y="71493"/>
                  </a:lnTo>
                  <a:cubicBezTo>
                    <a:pt x="450363" y="64135"/>
                    <a:pt x="452935" y="58194"/>
                    <a:pt x="456516" y="53668"/>
                  </a:cubicBezTo>
                  <a:cubicBezTo>
                    <a:pt x="460097" y="49143"/>
                    <a:pt x="465274" y="45660"/>
                    <a:pt x="472046" y="43218"/>
                  </a:cubicBezTo>
                  <a:cubicBezTo>
                    <a:pt x="478817" y="40776"/>
                    <a:pt x="486663" y="39555"/>
                    <a:pt x="495584" y="39555"/>
                  </a:cubicBezTo>
                  <a:close/>
                  <a:moveTo>
                    <a:pt x="256189" y="39555"/>
                  </a:moveTo>
                  <a:cubicBezTo>
                    <a:pt x="270058" y="39555"/>
                    <a:pt x="281387" y="44276"/>
                    <a:pt x="290178" y="53717"/>
                  </a:cubicBezTo>
                  <a:cubicBezTo>
                    <a:pt x="298968" y="63158"/>
                    <a:pt x="303363" y="76441"/>
                    <a:pt x="303363" y="93566"/>
                  </a:cubicBezTo>
                  <a:cubicBezTo>
                    <a:pt x="303363" y="94608"/>
                    <a:pt x="303330" y="96170"/>
                    <a:pt x="303265" y="98254"/>
                  </a:cubicBezTo>
                  <a:lnTo>
                    <a:pt x="225912" y="98254"/>
                  </a:lnTo>
                  <a:cubicBezTo>
                    <a:pt x="226563" y="109649"/>
                    <a:pt x="229786" y="118374"/>
                    <a:pt x="235581" y="124429"/>
                  </a:cubicBezTo>
                  <a:cubicBezTo>
                    <a:pt x="241376" y="130485"/>
                    <a:pt x="248603" y="133512"/>
                    <a:pt x="257263" y="133512"/>
                  </a:cubicBezTo>
                  <a:cubicBezTo>
                    <a:pt x="263709" y="133512"/>
                    <a:pt x="269211" y="131819"/>
                    <a:pt x="273769" y="128434"/>
                  </a:cubicBezTo>
                  <a:cubicBezTo>
                    <a:pt x="278327" y="125048"/>
                    <a:pt x="281941" y="119643"/>
                    <a:pt x="284610" y="112221"/>
                  </a:cubicBezTo>
                  <a:lnTo>
                    <a:pt x="302777" y="114467"/>
                  </a:lnTo>
                  <a:cubicBezTo>
                    <a:pt x="299912" y="125080"/>
                    <a:pt x="294605" y="133317"/>
                    <a:pt x="286857" y="139177"/>
                  </a:cubicBezTo>
                  <a:cubicBezTo>
                    <a:pt x="279108" y="145037"/>
                    <a:pt x="269211" y="147967"/>
                    <a:pt x="257166" y="147967"/>
                  </a:cubicBezTo>
                  <a:cubicBezTo>
                    <a:pt x="241994" y="147967"/>
                    <a:pt x="229965" y="143295"/>
                    <a:pt x="221077" y="133952"/>
                  </a:cubicBezTo>
                  <a:cubicBezTo>
                    <a:pt x="212189" y="124608"/>
                    <a:pt x="207745" y="111504"/>
                    <a:pt x="207745" y="94640"/>
                  </a:cubicBezTo>
                  <a:cubicBezTo>
                    <a:pt x="207745" y="77190"/>
                    <a:pt x="212238" y="63647"/>
                    <a:pt x="221224" y="54010"/>
                  </a:cubicBezTo>
                  <a:cubicBezTo>
                    <a:pt x="230209" y="44374"/>
                    <a:pt x="241864" y="39555"/>
                    <a:pt x="256189" y="39555"/>
                  </a:cubicBezTo>
                  <a:close/>
                  <a:moveTo>
                    <a:pt x="100515" y="39555"/>
                  </a:moveTo>
                  <a:cubicBezTo>
                    <a:pt x="106766" y="39555"/>
                    <a:pt x="112512" y="40678"/>
                    <a:pt x="117753" y="42925"/>
                  </a:cubicBezTo>
                  <a:cubicBezTo>
                    <a:pt x="122995" y="45171"/>
                    <a:pt x="126918" y="48118"/>
                    <a:pt x="129522" y="51764"/>
                  </a:cubicBezTo>
                  <a:cubicBezTo>
                    <a:pt x="132127" y="55410"/>
                    <a:pt x="133950" y="59740"/>
                    <a:pt x="134992" y="64754"/>
                  </a:cubicBezTo>
                  <a:cubicBezTo>
                    <a:pt x="135643" y="68009"/>
                    <a:pt x="135968" y="73707"/>
                    <a:pt x="135968" y="81846"/>
                  </a:cubicBezTo>
                  <a:lnTo>
                    <a:pt x="135968" y="145623"/>
                  </a:lnTo>
                  <a:lnTo>
                    <a:pt x="118388" y="145623"/>
                  </a:lnTo>
                  <a:lnTo>
                    <a:pt x="118388" y="82529"/>
                  </a:lnTo>
                  <a:cubicBezTo>
                    <a:pt x="118388" y="75367"/>
                    <a:pt x="117704" y="70012"/>
                    <a:pt x="116337" y="66463"/>
                  </a:cubicBezTo>
                  <a:cubicBezTo>
                    <a:pt x="114970" y="62914"/>
                    <a:pt x="112544" y="60082"/>
                    <a:pt x="109061" y="57966"/>
                  </a:cubicBezTo>
                  <a:cubicBezTo>
                    <a:pt x="105577" y="55850"/>
                    <a:pt x="101491" y="54792"/>
                    <a:pt x="96803" y="54792"/>
                  </a:cubicBezTo>
                  <a:cubicBezTo>
                    <a:pt x="89315" y="54792"/>
                    <a:pt x="82853" y="57168"/>
                    <a:pt x="77416" y="61921"/>
                  </a:cubicBezTo>
                  <a:cubicBezTo>
                    <a:pt x="71979" y="66675"/>
                    <a:pt x="69261" y="75693"/>
                    <a:pt x="69261" y="88975"/>
                  </a:cubicBezTo>
                  <a:lnTo>
                    <a:pt x="69261" y="145623"/>
                  </a:lnTo>
                  <a:lnTo>
                    <a:pt x="51681" y="145623"/>
                  </a:lnTo>
                  <a:lnTo>
                    <a:pt x="51681" y="41899"/>
                  </a:lnTo>
                  <a:lnTo>
                    <a:pt x="67503" y="41899"/>
                  </a:lnTo>
                  <a:lnTo>
                    <a:pt x="67503" y="56647"/>
                  </a:lnTo>
                  <a:cubicBezTo>
                    <a:pt x="75121" y="45253"/>
                    <a:pt x="86125" y="39555"/>
                    <a:pt x="100515" y="39555"/>
                  </a:cubicBezTo>
                  <a:close/>
                  <a:moveTo>
                    <a:pt x="177161" y="5664"/>
                  </a:moveTo>
                  <a:lnTo>
                    <a:pt x="177161" y="41899"/>
                  </a:lnTo>
                  <a:lnTo>
                    <a:pt x="194839" y="41899"/>
                  </a:lnTo>
                  <a:lnTo>
                    <a:pt x="194839" y="55573"/>
                  </a:lnTo>
                  <a:lnTo>
                    <a:pt x="177161" y="55573"/>
                  </a:lnTo>
                  <a:lnTo>
                    <a:pt x="177161" y="116225"/>
                  </a:lnTo>
                  <a:cubicBezTo>
                    <a:pt x="177161" y="121239"/>
                    <a:pt x="177470" y="124462"/>
                    <a:pt x="178089" y="125894"/>
                  </a:cubicBezTo>
                  <a:cubicBezTo>
                    <a:pt x="178708" y="127327"/>
                    <a:pt x="179717" y="128466"/>
                    <a:pt x="181117" y="129313"/>
                  </a:cubicBezTo>
                  <a:cubicBezTo>
                    <a:pt x="182517" y="130159"/>
                    <a:pt x="184519" y="130582"/>
                    <a:pt x="187123" y="130582"/>
                  </a:cubicBezTo>
                  <a:cubicBezTo>
                    <a:pt x="189077" y="130582"/>
                    <a:pt x="191649" y="130354"/>
                    <a:pt x="194839" y="129899"/>
                  </a:cubicBezTo>
                  <a:lnTo>
                    <a:pt x="197379" y="145428"/>
                  </a:lnTo>
                  <a:cubicBezTo>
                    <a:pt x="192430" y="146470"/>
                    <a:pt x="188002" y="146991"/>
                    <a:pt x="184096" y="146991"/>
                  </a:cubicBezTo>
                  <a:cubicBezTo>
                    <a:pt x="177715" y="146991"/>
                    <a:pt x="172766" y="145981"/>
                    <a:pt x="169250" y="143963"/>
                  </a:cubicBezTo>
                  <a:cubicBezTo>
                    <a:pt x="165734" y="141944"/>
                    <a:pt x="163260" y="139291"/>
                    <a:pt x="161827" y="136003"/>
                  </a:cubicBezTo>
                  <a:cubicBezTo>
                    <a:pt x="160395" y="132715"/>
                    <a:pt x="159679" y="125797"/>
                    <a:pt x="159679" y="115248"/>
                  </a:cubicBezTo>
                  <a:lnTo>
                    <a:pt x="159679" y="55573"/>
                  </a:lnTo>
                  <a:lnTo>
                    <a:pt x="146786" y="55573"/>
                  </a:lnTo>
                  <a:lnTo>
                    <a:pt x="146786" y="41899"/>
                  </a:lnTo>
                  <a:lnTo>
                    <a:pt x="159679" y="41899"/>
                  </a:lnTo>
                  <a:lnTo>
                    <a:pt x="159679" y="16213"/>
                  </a:lnTo>
                  <a:close/>
                  <a:moveTo>
                    <a:pt x="0" y="2441"/>
                  </a:moveTo>
                  <a:lnTo>
                    <a:pt x="18948" y="2441"/>
                  </a:lnTo>
                  <a:lnTo>
                    <a:pt x="18948" y="145623"/>
                  </a:lnTo>
                  <a:lnTo>
                    <a:pt x="0" y="145623"/>
                  </a:lnTo>
                  <a:close/>
                  <a:moveTo>
                    <a:pt x="427495" y="0"/>
                  </a:moveTo>
                  <a:cubicBezTo>
                    <a:pt x="432443" y="0"/>
                    <a:pt x="437913" y="586"/>
                    <a:pt x="443903" y="1758"/>
                  </a:cubicBezTo>
                  <a:lnTo>
                    <a:pt x="441266" y="17092"/>
                  </a:lnTo>
                  <a:cubicBezTo>
                    <a:pt x="437620" y="16440"/>
                    <a:pt x="434169" y="16115"/>
                    <a:pt x="430913" y="16115"/>
                  </a:cubicBezTo>
                  <a:cubicBezTo>
                    <a:pt x="425574" y="16115"/>
                    <a:pt x="421797" y="17254"/>
                    <a:pt x="419584" y="19533"/>
                  </a:cubicBezTo>
                  <a:cubicBezTo>
                    <a:pt x="417370" y="21812"/>
                    <a:pt x="416263" y="26077"/>
                    <a:pt x="416263" y="32328"/>
                  </a:cubicBezTo>
                  <a:lnTo>
                    <a:pt x="416263" y="41899"/>
                  </a:lnTo>
                  <a:lnTo>
                    <a:pt x="436480" y="41899"/>
                  </a:lnTo>
                  <a:lnTo>
                    <a:pt x="436480" y="55573"/>
                  </a:lnTo>
                  <a:lnTo>
                    <a:pt x="416263" y="55573"/>
                  </a:lnTo>
                  <a:lnTo>
                    <a:pt x="416263" y="145623"/>
                  </a:lnTo>
                  <a:lnTo>
                    <a:pt x="398780" y="145623"/>
                  </a:lnTo>
                  <a:lnTo>
                    <a:pt x="398780" y="55573"/>
                  </a:lnTo>
                  <a:lnTo>
                    <a:pt x="383251" y="55573"/>
                  </a:lnTo>
                  <a:lnTo>
                    <a:pt x="383251" y="47412"/>
                  </a:lnTo>
                  <a:lnTo>
                    <a:pt x="378009" y="61531"/>
                  </a:lnTo>
                  <a:cubicBezTo>
                    <a:pt x="373712" y="58991"/>
                    <a:pt x="369415" y="57722"/>
                    <a:pt x="365117" y="57722"/>
                  </a:cubicBezTo>
                  <a:cubicBezTo>
                    <a:pt x="361276" y="57722"/>
                    <a:pt x="357825" y="58877"/>
                    <a:pt x="354764" y="61189"/>
                  </a:cubicBezTo>
                  <a:cubicBezTo>
                    <a:pt x="351704" y="63500"/>
                    <a:pt x="349523" y="66707"/>
                    <a:pt x="348220" y="70809"/>
                  </a:cubicBezTo>
                  <a:cubicBezTo>
                    <a:pt x="346267" y="77060"/>
                    <a:pt x="345290" y="83897"/>
                    <a:pt x="345290" y="91320"/>
                  </a:cubicBezTo>
                  <a:lnTo>
                    <a:pt x="345290" y="145623"/>
                  </a:lnTo>
                  <a:lnTo>
                    <a:pt x="327710" y="145623"/>
                  </a:lnTo>
                  <a:lnTo>
                    <a:pt x="327710" y="41899"/>
                  </a:lnTo>
                  <a:lnTo>
                    <a:pt x="343532" y="41899"/>
                  </a:lnTo>
                  <a:lnTo>
                    <a:pt x="343532" y="57624"/>
                  </a:lnTo>
                  <a:cubicBezTo>
                    <a:pt x="347569" y="50266"/>
                    <a:pt x="351297" y="45415"/>
                    <a:pt x="354715" y="43071"/>
                  </a:cubicBezTo>
                  <a:cubicBezTo>
                    <a:pt x="358134" y="40727"/>
                    <a:pt x="361894" y="39555"/>
                    <a:pt x="365996" y="39555"/>
                  </a:cubicBezTo>
                  <a:cubicBezTo>
                    <a:pt x="368959" y="39555"/>
                    <a:pt x="371946" y="40027"/>
                    <a:pt x="374957" y="40971"/>
                  </a:cubicBezTo>
                  <a:lnTo>
                    <a:pt x="383251" y="44840"/>
                  </a:lnTo>
                  <a:lnTo>
                    <a:pt x="383251" y="41899"/>
                  </a:lnTo>
                  <a:lnTo>
                    <a:pt x="398780" y="41899"/>
                  </a:lnTo>
                  <a:lnTo>
                    <a:pt x="398780" y="30863"/>
                  </a:lnTo>
                  <a:cubicBezTo>
                    <a:pt x="398780" y="23896"/>
                    <a:pt x="399399" y="18719"/>
                    <a:pt x="400636" y="15333"/>
                  </a:cubicBezTo>
                  <a:cubicBezTo>
                    <a:pt x="402329" y="10776"/>
                    <a:pt x="405308" y="7081"/>
                    <a:pt x="409573" y="4248"/>
                  </a:cubicBezTo>
                  <a:cubicBezTo>
                    <a:pt x="413837" y="1416"/>
                    <a:pt x="419811" y="0"/>
                    <a:pt x="42749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1">
            <a:extLst>
              <a:ext uri="{FF2B5EF4-FFF2-40B4-BE49-F238E27FC236}">
                <a16:creationId xmlns="" xmlns:a16="http://schemas.microsoft.com/office/drawing/2014/main" id="{A55B699D-4D61-4B54-A2C0-E330BE028A22}"/>
              </a:ext>
            </a:extLst>
          </p:cNvPr>
          <p:cNvSpPr txBox="1">
            <a:spLocks/>
          </p:cNvSpPr>
          <p:nvPr/>
        </p:nvSpPr>
        <p:spPr bwMode="gray">
          <a:xfrm>
            <a:off x="6155644" y="1130924"/>
            <a:ext cx="4136480" cy="271867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◦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Internal/External Barcodereader</a:t>
            </a:r>
          </a:p>
          <a:p>
            <a:pPr lvl="1"/>
            <a:r>
              <a:rPr lang="en-US" sz="1000" dirty="0"/>
              <a:t>Read method file via 2D Barcode</a:t>
            </a:r>
          </a:p>
          <a:p>
            <a:pPr lvl="1"/>
            <a:r>
              <a:rPr lang="sv-SE" sz="1000" dirty="0"/>
              <a:t>Read Patient ID via external1D/2D </a:t>
            </a:r>
            <a:r>
              <a:rPr lang="sv-SE" sz="1000" dirty="0" err="1"/>
              <a:t>Barcode</a:t>
            </a:r>
            <a:endParaRPr lang="de-DE" sz="1000" dirty="0"/>
          </a:p>
          <a:p>
            <a:r>
              <a:rPr lang="de-DE" sz="1000" b="1" dirty="0"/>
              <a:t>USB </a:t>
            </a:r>
            <a:r>
              <a:rPr lang="de-DE" sz="1000" b="1" dirty="0" err="1"/>
              <a:t>ports</a:t>
            </a:r>
            <a:endParaRPr lang="de-DE" sz="1000" b="1" dirty="0"/>
          </a:p>
          <a:p>
            <a:pPr lvl="1"/>
            <a:r>
              <a:rPr lang="en-US" sz="1000" dirty="0"/>
              <a:t>Plug and play printer and barcode reader</a:t>
            </a:r>
          </a:p>
          <a:p>
            <a:pPr lvl="1"/>
            <a:r>
              <a:rPr lang="en-US" sz="1000" dirty="0"/>
              <a:t>Export Raw Data files on USB stick</a:t>
            </a:r>
          </a:p>
          <a:p>
            <a:r>
              <a:rPr lang="de-DE" sz="1000" b="1" dirty="0"/>
              <a:t>Ethernet</a:t>
            </a:r>
          </a:p>
          <a:p>
            <a:pPr lvl="1"/>
            <a:r>
              <a:rPr lang="en-US" sz="1000" dirty="0"/>
              <a:t>Connection to </a:t>
            </a:r>
            <a:r>
              <a:rPr lang="en-US" sz="1000" dirty="0" smtClean="0"/>
              <a:t>LQS </a:t>
            </a:r>
            <a:r>
              <a:rPr lang="en-US" sz="1000" dirty="0"/>
              <a:t>connect SW</a:t>
            </a:r>
          </a:p>
          <a:p>
            <a:pPr lvl="1"/>
            <a:r>
              <a:rPr lang="en-US" sz="1000" dirty="0" smtClean="0"/>
              <a:t>LQS </a:t>
            </a:r>
            <a:r>
              <a:rPr lang="en-US" sz="1000" i="1" dirty="0"/>
              <a:t>connect </a:t>
            </a:r>
            <a:r>
              <a:rPr lang="en-US" sz="1000" dirty="0"/>
              <a:t>as local data management system  or</a:t>
            </a:r>
          </a:p>
          <a:p>
            <a:pPr lvl="1"/>
            <a:r>
              <a:rPr lang="en-US" sz="1000" dirty="0" smtClean="0"/>
              <a:t>LQS </a:t>
            </a:r>
            <a:r>
              <a:rPr lang="en-US" sz="1000" i="1" dirty="0"/>
              <a:t>connect</a:t>
            </a:r>
            <a:r>
              <a:rPr lang="en-US" sz="1000" dirty="0"/>
              <a:t> as adapter to LIS,KIS, middleware or physician office management software</a:t>
            </a:r>
          </a:p>
          <a:p>
            <a:pPr lvl="1"/>
            <a:r>
              <a:rPr lang="en-US" sz="1000" dirty="0"/>
              <a:t>HL7 and other communication protocols feasible</a:t>
            </a:r>
            <a:endParaRPr lang="de-DE" sz="1000" dirty="0"/>
          </a:p>
        </p:txBody>
      </p:sp>
      <p:sp>
        <p:nvSpPr>
          <p:cNvPr id="29" name="Titel 2">
            <a:extLst>
              <a:ext uri="{FF2B5EF4-FFF2-40B4-BE49-F238E27FC236}">
                <a16:creationId xmlns="" xmlns:a16="http://schemas.microsoft.com/office/drawing/2014/main" id="{D9B687DE-B8BA-4E46-997D-CD53F655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045" y="595332"/>
            <a:ext cx="9601200" cy="2889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LQS:  </a:t>
            </a:r>
            <a:r>
              <a:rPr lang="de-DE" dirty="0" err="1"/>
              <a:t>Perfect</a:t>
            </a:r>
            <a:r>
              <a:rPr lang="de-DE" dirty="0"/>
              <a:t> fit for </a:t>
            </a:r>
            <a:r>
              <a:rPr lang="de-DE" dirty="0" err="1"/>
              <a:t>reflective</a:t>
            </a:r>
            <a:r>
              <a:rPr lang="de-DE" dirty="0"/>
              <a:t> lateral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and </a:t>
            </a:r>
            <a:r>
              <a:rPr lang="de-DE" dirty="0" err="1"/>
              <a:t>color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C70AB4E-4256-4957-BC97-E78D49665E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5645" y="4096267"/>
            <a:ext cx="4314825" cy="2400300"/>
          </a:xfrm>
          <a:prstGeom prst="rect">
            <a:avLst/>
          </a:prstGeom>
        </p:spPr>
      </p:pic>
      <p:pic>
        <p:nvPicPr>
          <p:cNvPr id="102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249" y="4212017"/>
            <a:ext cx="4572000" cy="2211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59401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Qiagen 16to9">
  <a:themeElements>
    <a:clrScheme name="QIAGEN">
      <a:dk1>
        <a:srgbClr val="004D9F"/>
      </a:dk1>
      <a:lt1>
        <a:srgbClr val="FFFFFF"/>
      </a:lt1>
      <a:dk2>
        <a:srgbClr val="47443F"/>
      </a:dk2>
      <a:lt2>
        <a:srgbClr val="EBEBEB"/>
      </a:lt2>
      <a:accent1>
        <a:srgbClr val="004D9F"/>
      </a:accent1>
      <a:accent2>
        <a:srgbClr val="7BA8D7"/>
      </a:accent2>
      <a:accent3>
        <a:srgbClr val="CCE0F4"/>
      </a:accent3>
      <a:accent4>
        <a:srgbClr val="47443F"/>
      </a:accent4>
      <a:accent5>
        <a:srgbClr val="8A8886"/>
      </a:accent5>
      <a:accent6>
        <a:srgbClr val="BCBCBB"/>
      </a:accent6>
      <a:hlink>
        <a:srgbClr val="004D9F"/>
      </a:hlink>
      <a:folHlink>
        <a:srgbClr val="8A8886"/>
      </a:folHlink>
    </a:clrScheme>
    <a:fontScheme name="Qi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2"/>
          </a:solidFill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1000"/>
          </a:spcBef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1000"/>
          </a:spcBef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>
      <a:srgbClr val="DAE8F6"/>
    </a:custClr>
    <a:custClr>
      <a:srgbClr val="E0003C"/>
    </a:custClr>
    <a:custClr>
      <a:srgbClr val="5F5F5F"/>
    </a:custClr>
    <a:custClr>
      <a:srgbClr val="FFFFFF"/>
    </a:custClr>
    <a:custClr>
      <a:srgbClr val="0C7878"/>
    </a:custClr>
    <a:custClr>
      <a:srgbClr val="52ACAC"/>
    </a:custClr>
    <a:custClr>
      <a:srgbClr val="ACE8E8"/>
    </a:custClr>
    <a:custClr>
      <a:srgbClr val="5A5A94"/>
    </a:custClr>
    <a:custClr>
      <a:srgbClr val="8484B8"/>
    </a:custClr>
    <a:custClr>
      <a:srgbClr val="B2B2D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B20028"/>
    </a:custClr>
    <a:custClr>
      <a:srgbClr val="007045"/>
    </a:custClr>
    <a:custClr>
      <a:srgbClr val="EFE343"/>
    </a:custClr>
    <a:custClr>
      <a:srgbClr val="FFFFFF"/>
    </a:custClr>
    <a:custClr>
      <a:srgbClr val="FFBED2"/>
    </a:custClr>
    <a:custClr>
      <a:srgbClr val="ACE8E8"/>
    </a:custClr>
  </a:custClrLst>
  <a:extLst>
    <a:ext uri="{05A4C25C-085E-4340-85A3-A5531E510DB2}">
      <thm15:themeFamily xmlns="" xmlns:thm15="http://schemas.microsoft.com/office/thememl/2012/main" name="QIAGEN_PowerPoint-Template.potx" id="{63E71D2A-2746-4F74-B1CC-2F00B16C85CF}" vid="{FD39060D-CFD1-43A6-BA7B-A64C095E86DF}"/>
    </a:ext>
  </a:extLst>
</a:theme>
</file>

<file path=ppt/theme/theme2.xml><?xml version="1.0" encoding="utf-8"?>
<a:theme xmlns:a="http://schemas.openxmlformats.org/drawingml/2006/main" name="Office Theme">
  <a:themeElements>
    <a:clrScheme name="QIAGEN">
      <a:dk1>
        <a:srgbClr val="004D9F"/>
      </a:dk1>
      <a:lt1>
        <a:srgbClr val="FFFFFF"/>
      </a:lt1>
      <a:dk2>
        <a:srgbClr val="47443F"/>
      </a:dk2>
      <a:lt2>
        <a:srgbClr val="EBEBEB"/>
      </a:lt2>
      <a:accent1>
        <a:srgbClr val="004D9F"/>
      </a:accent1>
      <a:accent2>
        <a:srgbClr val="7BA8D7"/>
      </a:accent2>
      <a:accent3>
        <a:srgbClr val="CCE0F4"/>
      </a:accent3>
      <a:accent4>
        <a:srgbClr val="47443F"/>
      </a:accent4>
      <a:accent5>
        <a:srgbClr val="8A8886"/>
      </a:accent5>
      <a:accent6>
        <a:srgbClr val="BCBCBB"/>
      </a:accent6>
      <a:hlink>
        <a:srgbClr val="004D9F"/>
      </a:hlink>
      <a:folHlink>
        <a:srgbClr val="8A8886"/>
      </a:folHlink>
    </a:clrScheme>
    <a:fontScheme name="Qi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QIAGEN">
      <a:dk1>
        <a:srgbClr val="004D9F"/>
      </a:dk1>
      <a:lt1>
        <a:srgbClr val="FFFFFF"/>
      </a:lt1>
      <a:dk2>
        <a:srgbClr val="47443F"/>
      </a:dk2>
      <a:lt2>
        <a:srgbClr val="EBEBEB"/>
      </a:lt2>
      <a:accent1>
        <a:srgbClr val="004D9F"/>
      </a:accent1>
      <a:accent2>
        <a:srgbClr val="7BA8D7"/>
      </a:accent2>
      <a:accent3>
        <a:srgbClr val="CCE0F4"/>
      </a:accent3>
      <a:accent4>
        <a:srgbClr val="47443F"/>
      </a:accent4>
      <a:accent5>
        <a:srgbClr val="8A8886"/>
      </a:accent5>
      <a:accent6>
        <a:srgbClr val="BCBCBB"/>
      </a:accent6>
      <a:hlink>
        <a:srgbClr val="004D9F"/>
      </a:hlink>
      <a:folHlink>
        <a:srgbClr val="8A8886"/>
      </a:folHlink>
    </a:clrScheme>
    <a:fontScheme name="Qia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253</Words>
  <Application>Microsoft Office PowerPoint</Application>
  <PresentationFormat>Произвольный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Qiagen 16to9</vt:lpstr>
      <vt:lpstr>Слайд 1</vt:lpstr>
      <vt:lpstr>Слайд 2</vt:lpstr>
      <vt:lpstr>LQS:  Perfect fit for reflective lateral flow test and color change tests </vt:lpstr>
      <vt:lpstr>LQS:  Perfect fit for reflective lateral flow test and color change tests</vt:lpstr>
      <vt:lpstr>Consequent focus on Barcode Input</vt:lpstr>
      <vt:lpstr>LQS:  Perfect fit for reflective lateral flow test and color change tests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Fischer-Rasokat - QIAGEN</dc:creator>
  <cp:lastModifiedBy>User</cp:lastModifiedBy>
  <cp:revision>27</cp:revision>
  <dcterms:created xsi:type="dcterms:W3CDTF">2019-12-11T09:08:48Z</dcterms:created>
  <dcterms:modified xsi:type="dcterms:W3CDTF">2020-01-17T12:40:51Z</dcterms:modified>
</cp:coreProperties>
</file>